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93" r:id="rId3"/>
    <p:sldId id="394" r:id="rId4"/>
    <p:sldId id="419" r:id="rId5"/>
    <p:sldId id="417" r:id="rId6"/>
    <p:sldId id="418" r:id="rId7"/>
    <p:sldId id="395" r:id="rId8"/>
    <p:sldId id="396" r:id="rId9"/>
    <p:sldId id="397" r:id="rId10"/>
    <p:sldId id="425" r:id="rId11"/>
    <p:sldId id="420" r:id="rId12"/>
    <p:sldId id="423" r:id="rId13"/>
    <p:sldId id="424" r:id="rId14"/>
    <p:sldId id="422" r:id="rId15"/>
    <p:sldId id="426" r:id="rId16"/>
    <p:sldId id="402" r:id="rId17"/>
    <p:sldId id="403" r:id="rId18"/>
    <p:sldId id="416" r:id="rId19"/>
    <p:sldId id="413" r:id="rId20"/>
    <p:sldId id="414" r:id="rId21"/>
    <p:sldId id="409" r:id="rId22"/>
    <p:sldId id="404" r:id="rId23"/>
    <p:sldId id="407" r:id="rId24"/>
    <p:sldId id="408" r:id="rId25"/>
    <p:sldId id="410" r:id="rId26"/>
    <p:sldId id="412" r:id="rId27"/>
    <p:sldId id="415" r:id="rId28"/>
    <p:sldId id="405" r:id="rId29"/>
    <p:sldId id="427" r:id="rId30"/>
    <p:sldId id="428" r:id="rId31"/>
    <p:sldId id="39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A732D97-D83F-489A-93A1-5942C982C5C2}" v="89" dt="2023-07-13T06:11:35.55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60" d="100"/>
          <a:sy n="60" d="100"/>
        </p:scale>
        <p:origin x="800" y="1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7CCD2D-B68A-EEBD-2F01-37772D35DCE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F18F371-3311-6D51-93BD-8E21566B9E6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DDE17D1-FF95-C3B8-9903-02E324A508EB}"/>
              </a:ext>
            </a:extLst>
          </p:cNvPr>
          <p:cNvSpPr>
            <a:spLocks noGrp="1"/>
          </p:cNvSpPr>
          <p:nvPr>
            <p:ph type="dt" sz="half" idx="10"/>
          </p:nvPr>
        </p:nvSpPr>
        <p:spPr/>
        <p:txBody>
          <a:bodyPr/>
          <a:lstStyle/>
          <a:p>
            <a:fld id="{9189FF07-AC75-42F2-BE0B-19579FD053D5}" type="datetimeFigureOut">
              <a:rPr lang="en-US" smtClean="0"/>
              <a:t>7/12/2023</a:t>
            </a:fld>
            <a:endParaRPr lang="en-US"/>
          </a:p>
        </p:txBody>
      </p:sp>
      <p:sp>
        <p:nvSpPr>
          <p:cNvPr id="5" name="Footer Placeholder 4">
            <a:extLst>
              <a:ext uri="{FF2B5EF4-FFF2-40B4-BE49-F238E27FC236}">
                <a16:creationId xmlns:a16="http://schemas.microsoft.com/office/drawing/2014/main" id="{8C70A148-A9D8-19C3-B6C4-CEAF27609C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D71141-5BEE-4BF2-D914-31D3E1F10B4C}"/>
              </a:ext>
            </a:extLst>
          </p:cNvPr>
          <p:cNvSpPr>
            <a:spLocks noGrp="1"/>
          </p:cNvSpPr>
          <p:nvPr>
            <p:ph type="sldNum" sz="quarter" idx="12"/>
          </p:nvPr>
        </p:nvSpPr>
        <p:spPr/>
        <p:txBody>
          <a:bodyPr/>
          <a:lstStyle/>
          <a:p>
            <a:fld id="{59930EB9-CA91-403F-A636-CAD04DB742E6}" type="slidenum">
              <a:rPr lang="en-US" smtClean="0"/>
              <a:t>‹#›</a:t>
            </a:fld>
            <a:endParaRPr lang="en-US"/>
          </a:p>
        </p:txBody>
      </p:sp>
    </p:spTree>
    <p:extLst>
      <p:ext uri="{BB962C8B-B14F-4D97-AF65-F5344CB8AC3E}">
        <p14:creationId xmlns:p14="http://schemas.microsoft.com/office/powerpoint/2010/main" val="16578064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D8BF0-6DBA-08E4-A256-135BA0E0C00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695A1D4-F738-ACC8-03E4-24F5A5A2E10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FF18EB-77D9-0DC1-7B1B-B90C09EF1210}"/>
              </a:ext>
            </a:extLst>
          </p:cNvPr>
          <p:cNvSpPr>
            <a:spLocks noGrp="1"/>
          </p:cNvSpPr>
          <p:nvPr>
            <p:ph type="dt" sz="half" idx="10"/>
          </p:nvPr>
        </p:nvSpPr>
        <p:spPr/>
        <p:txBody>
          <a:bodyPr/>
          <a:lstStyle/>
          <a:p>
            <a:fld id="{9189FF07-AC75-42F2-BE0B-19579FD053D5}" type="datetimeFigureOut">
              <a:rPr lang="en-US" smtClean="0"/>
              <a:t>7/12/2023</a:t>
            </a:fld>
            <a:endParaRPr lang="en-US"/>
          </a:p>
        </p:txBody>
      </p:sp>
      <p:sp>
        <p:nvSpPr>
          <p:cNvPr id="5" name="Footer Placeholder 4">
            <a:extLst>
              <a:ext uri="{FF2B5EF4-FFF2-40B4-BE49-F238E27FC236}">
                <a16:creationId xmlns:a16="http://schemas.microsoft.com/office/drawing/2014/main" id="{2938D8FC-985F-5710-02C9-4C95C93978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FC4A43-DCA6-6156-4DF7-91C4BB1EE2B2}"/>
              </a:ext>
            </a:extLst>
          </p:cNvPr>
          <p:cNvSpPr>
            <a:spLocks noGrp="1"/>
          </p:cNvSpPr>
          <p:nvPr>
            <p:ph type="sldNum" sz="quarter" idx="12"/>
          </p:nvPr>
        </p:nvSpPr>
        <p:spPr/>
        <p:txBody>
          <a:bodyPr/>
          <a:lstStyle/>
          <a:p>
            <a:fld id="{59930EB9-CA91-403F-A636-CAD04DB742E6}" type="slidenum">
              <a:rPr lang="en-US" smtClean="0"/>
              <a:t>‹#›</a:t>
            </a:fld>
            <a:endParaRPr lang="en-US"/>
          </a:p>
        </p:txBody>
      </p:sp>
    </p:spTree>
    <p:extLst>
      <p:ext uri="{BB962C8B-B14F-4D97-AF65-F5344CB8AC3E}">
        <p14:creationId xmlns:p14="http://schemas.microsoft.com/office/powerpoint/2010/main" val="3697904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A26C8A5-C18B-8E51-2E6B-A1486FE6F2E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54169E7-3438-2ECC-0C5A-F5EC1CC7236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B02148-9991-D715-972A-52AD82D77BCF}"/>
              </a:ext>
            </a:extLst>
          </p:cNvPr>
          <p:cNvSpPr>
            <a:spLocks noGrp="1"/>
          </p:cNvSpPr>
          <p:nvPr>
            <p:ph type="dt" sz="half" idx="10"/>
          </p:nvPr>
        </p:nvSpPr>
        <p:spPr/>
        <p:txBody>
          <a:bodyPr/>
          <a:lstStyle/>
          <a:p>
            <a:fld id="{9189FF07-AC75-42F2-BE0B-19579FD053D5}" type="datetimeFigureOut">
              <a:rPr lang="en-US" smtClean="0"/>
              <a:t>7/12/2023</a:t>
            </a:fld>
            <a:endParaRPr lang="en-US"/>
          </a:p>
        </p:txBody>
      </p:sp>
      <p:sp>
        <p:nvSpPr>
          <p:cNvPr id="5" name="Footer Placeholder 4">
            <a:extLst>
              <a:ext uri="{FF2B5EF4-FFF2-40B4-BE49-F238E27FC236}">
                <a16:creationId xmlns:a16="http://schemas.microsoft.com/office/drawing/2014/main" id="{7F4FA8F6-32B1-EDC4-D966-B6F542AEF9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002BDF-A880-0487-1D6A-63D00FDD2D9D}"/>
              </a:ext>
            </a:extLst>
          </p:cNvPr>
          <p:cNvSpPr>
            <a:spLocks noGrp="1"/>
          </p:cNvSpPr>
          <p:nvPr>
            <p:ph type="sldNum" sz="quarter" idx="12"/>
          </p:nvPr>
        </p:nvSpPr>
        <p:spPr/>
        <p:txBody>
          <a:bodyPr/>
          <a:lstStyle/>
          <a:p>
            <a:fld id="{59930EB9-CA91-403F-A636-CAD04DB742E6}" type="slidenum">
              <a:rPr lang="en-US" smtClean="0"/>
              <a:t>‹#›</a:t>
            </a:fld>
            <a:endParaRPr lang="en-US"/>
          </a:p>
        </p:txBody>
      </p:sp>
    </p:spTree>
    <p:extLst>
      <p:ext uri="{BB962C8B-B14F-4D97-AF65-F5344CB8AC3E}">
        <p14:creationId xmlns:p14="http://schemas.microsoft.com/office/powerpoint/2010/main" val="18825420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3_Closing">
    <p:spTree>
      <p:nvGrpSpPr>
        <p:cNvPr id="1" name=""/>
        <p:cNvGrpSpPr/>
        <p:nvPr/>
      </p:nvGrpSpPr>
      <p:grpSpPr>
        <a:xfrm>
          <a:off x="0" y="0"/>
          <a:ext cx="0" cy="0"/>
          <a:chOff x="0" y="0"/>
          <a:chExt cx="0" cy="0"/>
        </a:xfrm>
      </p:grpSpPr>
      <p:sp>
        <p:nvSpPr>
          <p:cNvPr id="28" name="Title 1">
            <a:extLst>
              <a:ext uri="{FF2B5EF4-FFF2-40B4-BE49-F238E27FC236}">
                <a16:creationId xmlns:a16="http://schemas.microsoft.com/office/drawing/2014/main" id="{97246E34-E6EE-4BF3-A0D3-A20868B5A594}"/>
              </a:ext>
            </a:extLst>
          </p:cNvPr>
          <p:cNvSpPr>
            <a:spLocks noGrp="1"/>
          </p:cNvSpPr>
          <p:nvPr>
            <p:ph type="ctrTitle"/>
          </p:nvPr>
        </p:nvSpPr>
        <p:spPr>
          <a:xfrm>
            <a:off x="550863" y="549275"/>
            <a:ext cx="5437187" cy="2986234"/>
          </a:xfrm>
        </p:spPr>
        <p:txBody>
          <a:bodyPr anchor="b" anchorCtr="0">
            <a:noAutofit/>
          </a:bodyPr>
          <a:lstStyle/>
          <a:p>
            <a:r>
              <a:rPr lang="en-US"/>
              <a:t>Click to edit Master title style</a:t>
            </a:r>
            <a:endParaRPr lang="en-US" dirty="0"/>
          </a:p>
        </p:txBody>
      </p:sp>
      <p:sp>
        <p:nvSpPr>
          <p:cNvPr id="31" name="Subtitle 2">
            <a:extLst>
              <a:ext uri="{FF2B5EF4-FFF2-40B4-BE49-F238E27FC236}">
                <a16:creationId xmlns:a16="http://schemas.microsoft.com/office/drawing/2014/main" id="{45BE5FFB-47D1-4474-B6CA-C3C936DF285E}"/>
              </a:ext>
            </a:extLst>
          </p:cNvPr>
          <p:cNvSpPr>
            <a:spLocks noGrp="1"/>
          </p:cNvSpPr>
          <p:nvPr>
            <p:ph type="subTitle" idx="1"/>
          </p:nvPr>
        </p:nvSpPr>
        <p:spPr>
          <a:xfrm>
            <a:off x="550863" y="3827610"/>
            <a:ext cx="5437187" cy="2265216"/>
          </a:xfrm>
        </p:spPr>
        <p:txBody>
          <a:bodyPr>
            <a:noAutofit/>
          </a:bodyPr>
          <a:lstStyle>
            <a:lvl1pPr>
              <a:buNone/>
              <a:defRPr sz="2400"/>
            </a:lvl1pPr>
          </a:lstStyle>
          <a:p>
            <a:r>
              <a:rPr lang="en-US">
                <a:solidFill>
                  <a:schemeClr val="tx1">
                    <a:alpha val="60000"/>
                  </a:schemeClr>
                </a:solidFill>
              </a:rPr>
              <a:t>Click to edit Master subtitle style</a:t>
            </a:r>
            <a:endParaRPr lang="en-US" dirty="0">
              <a:solidFill>
                <a:schemeClr val="tx1">
                  <a:alpha val="60000"/>
                </a:schemeClr>
              </a:solidFill>
            </a:endParaRPr>
          </a:p>
        </p:txBody>
      </p:sp>
      <p:sp>
        <p:nvSpPr>
          <p:cNvPr id="40" name="Picture Placeholder 39">
            <a:extLst>
              <a:ext uri="{FF2B5EF4-FFF2-40B4-BE49-F238E27FC236}">
                <a16:creationId xmlns:a16="http://schemas.microsoft.com/office/drawing/2014/main" id="{008D9209-1A62-4AC3-BF92-94348A9BC06B}"/>
              </a:ext>
            </a:extLst>
          </p:cNvPr>
          <p:cNvSpPr>
            <a:spLocks noGrp="1"/>
          </p:cNvSpPr>
          <p:nvPr>
            <p:ph type="pic" sz="quarter" idx="15"/>
          </p:nvPr>
        </p:nvSpPr>
        <p:spPr>
          <a:xfrm>
            <a:off x="6556248" y="548640"/>
            <a:ext cx="5084064" cy="2880360"/>
          </a:xfrm>
          <a:solidFill>
            <a:schemeClr val="accent5"/>
          </a:solidFill>
        </p:spPr>
        <p:txBody>
          <a:bodyPr>
            <a:noAutofit/>
          </a:bodyPr>
          <a:lstStyle/>
          <a:p>
            <a:r>
              <a:rPr lang="en-US"/>
              <a:t>Click icon to add picture</a:t>
            </a:r>
            <a:endParaRPr lang="en-US" dirty="0"/>
          </a:p>
        </p:txBody>
      </p:sp>
      <p:sp>
        <p:nvSpPr>
          <p:cNvPr id="42" name="Picture Placeholder 41">
            <a:extLst>
              <a:ext uri="{FF2B5EF4-FFF2-40B4-BE49-F238E27FC236}">
                <a16:creationId xmlns:a16="http://schemas.microsoft.com/office/drawing/2014/main" id="{FADBFB6B-1787-4549-91B6-D748C66B13C6}"/>
              </a:ext>
            </a:extLst>
          </p:cNvPr>
          <p:cNvSpPr>
            <a:spLocks noGrp="1"/>
          </p:cNvSpPr>
          <p:nvPr>
            <p:ph type="pic" sz="quarter" idx="16"/>
          </p:nvPr>
        </p:nvSpPr>
        <p:spPr>
          <a:xfrm>
            <a:off x="6556248" y="3429000"/>
            <a:ext cx="5084064" cy="2880360"/>
          </a:xfrm>
          <a:solidFill>
            <a:schemeClr val="accent5"/>
          </a:solidFill>
        </p:spPr>
        <p:txBody>
          <a:bodyPr>
            <a:noAutofit/>
          </a:bodyPr>
          <a:lstStyle/>
          <a:p>
            <a:r>
              <a:rPr lang="en-US"/>
              <a:t>Click icon to add picture</a:t>
            </a:r>
          </a:p>
        </p:txBody>
      </p:sp>
      <p:grpSp>
        <p:nvGrpSpPr>
          <p:cNvPr id="43" name="Group 42">
            <a:extLst>
              <a:ext uri="{FF2B5EF4-FFF2-40B4-BE49-F238E27FC236}">
                <a16:creationId xmlns:a16="http://schemas.microsoft.com/office/drawing/2014/main" id="{06966E3E-9B30-4375-AC9A-23256CC87D25}"/>
              </a:ext>
              <a:ext uri="{C183D7F6-B498-43B3-948B-1728B52AA6E4}">
                <adec:decorative xmlns:adec="http://schemas.microsoft.com/office/drawing/2017/decorative" val="1"/>
              </a:ext>
            </a:extLst>
          </p:cNvPr>
          <p:cNvGrpSpPr/>
          <p:nvPr userDrawn="1"/>
        </p:nvGrpSpPr>
        <p:grpSpPr>
          <a:xfrm>
            <a:off x="11161347" y="125399"/>
            <a:ext cx="1404698" cy="1155641"/>
            <a:chOff x="11161347" y="125399"/>
            <a:chExt cx="1404698" cy="1155641"/>
          </a:xfrm>
        </p:grpSpPr>
        <p:sp>
          <p:nvSpPr>
            <p:cNvPr id="44" name="Freeform: Shape 43">
              <a:extLst>
                <a:ext uri="{FF2B5EF4-FFF2-40B4-BE49-F238E27FC236}">
                  <a16:creationId xmlns:a16="http://schemas.microsoft.com/office/drawing/2014/main" id="{4EBBC5A2-A37E-47DF-9230-9A75067F1883}"/>
                </a:ext>
              </a:extLst>
            </p:cNvPr>
            <p:cNvSpPr>
              <a:spLocks noChangeAspect="1"/>
            </p:cNvSpPr>
            <p:nvPr/>
          </p:nvSpPr>
          <p:spPr>
            <a:xfrm rot="18900000">
              <a:off x="11161347" y="125399"/>
              <a:ext cx="1341675" cy="926985"/>
            </a:xfrm>
            <a:custGeom>
              <a:avLst/>
              <a:gdLst>
                <a:gd name="connsiteX0" fmla="*/ 1049126 w 1341675"/>
                <a:gd name="connsiteY0" fmla="*/ 8962 h 926985"/>
                <a:gd name="connsiteX1" fmla="*/ 1341675 w 1341675"/>
                <a:gd name="connsiteY1" fmla="*/ 301511 h 926985"/>
                <a:gd name="connsiteX2" fmla="*/ 1130649 w 1341675"/>
                <a:gd name="connsiteY2" fmla="*/ 512537 h 926985"/>
                <a:gd name="connsiteX3" fmla="*/ 1107397 w 1341675"/>
                <a:gd name="connsiteY3" fmla="*/ 499917 h 926985"/>
                <a:gd name="connsiteX4" fmla="*/ 926985 w 1341675"/>
                <a:gd name="connsiteY4" fmla="*/ 463493 h 926985"/>
                <a:gd name="connsiteX5" fmla="*/ 463493 w 1341675"/>
                <a:gd name="connsiteY5" fmla="*/ 926985 h 926985"/>
                <a:gd name="connsiteX6" fmla="*/ 0 w 1341675"/>
                <a:gd name="connsiteY6" fmla="*/ 926985 h 926985"/>
                <a:gd name="connsiteX7" fmla="*/ 926985 w 1341675"/>
                <a:gd name="connsiteY7" fmla="*/ 0 h 926985"/>
                <a:gd name="connsiteX8" fmla="*/ 1021763 w 1341675"/>
                <a:gd name="connsiteY8" fmla="*/ 4786 h 926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1675" h="926985">
                  <a:moveTo>
                    <a:pt x="1049126" y="8962"/>
                  </a:moveTo>
                  <a:lnTo>
                    <a:pt x="1341675" y="301511"/>
                  </a:lnTo>
                  <a:lnTo>
                    <a:pt x="1130649" y="512537"/>
                  </a:lnTo>
                  <a:lnTo>
                    <a:pt x="1107397" y="499917"/>
                  </a:lnTo>
                  <a:cubicBezTo>
                    <a:pt x="1051945" y="476462"/>
                    <a:pt x="990979" y="463493"/>
                    <a:pt x="926985" y="463493"/>
                  </a:cubicBezTo>
                  <a:cubicBezTo>
                    <a:pt x="671005" y="463493"/>
                    <a:pt x="463493" y="671005"/>
                    <a:pt x="463493" y="926985"/>
                  </a:cubicBezTo>
                  <a:lnTo>
                    <a:pt x="0" y="926985"/>
                  </a:lnTo>
                  <a:cubicBezTo>
                    <a:pt x="0" y="415026"/>
                    <a:pt x="415025" y="0"/>
                    <a:pt x="926985" y="0"/>
                  </a:cubicBezTo>
                  <a:cubicBezTo>
                    <a:pt x="958982" y="0"/>
                    <a:pt x="990601" y="1621"/>
                    <a:pt x="1021763" y="4786"/>
                  </a:cubicBezTo>
                  <a:close/>
                </a:path>
              </a:pathLst>
            </a:custGeom>
            <a:solidFill>
              <a:schemeClr val="bg2"/>
            </a:solidFill>
            <a:ln>
              <a:noFill/>
            </a:ln>
            <a:effectLst>
              <a:innerShdw blurRad="254000" dist="50800" dir="54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45" name="Oval 44">
              <a:extLst>
                <a:ext uri="{FF2B5EF4-FFF2-40B4-BE49-F238E27FC236}">
                  <a16:creationId xmlns:a16="http://schemas.microsoft.com/office/drawing/2014/main" id="{11781B9A-C230-4FFC-90A8-E0571B1DEDA7}"/>
                </a:ext>
              </a:extLst>
            </p:cNvPr>
            <p:cNvSpPr/>
            <p:nvPr/>
          </p:nvSpPr>
          <p:spPr>
            <a:xfrm rot="2700000">
              <a:off x="11798454" y="994196"/>
              <a:ext cx="107098" cy="466589"/>
            </a:xfrm>
            <a:prstGeom prst="ellipse">
              <a:avLst/>
            </a:prstGeom>
            <a:solidFill>
              <a:schemeClr val="bg2"/>
            </a:solidFill>
            <a:ln>
              <a:noFill/>
            </a:ln>
            <a:effectLst>
              <a:innerShdw blurRad="63500" dist="254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6" name="Freeform: Shape 45">
              <a:extLst>
                <a:ext uri="{FF2B5EF4-FFF2-40B4-BE49-F238E27FC236}">
                  <a16:creationId xmlns:a16="http://schemas.microsoft.com/office/drawing/2014/main" id="{3295925C-3570-40F1-B3CE-07D947ED4643}"/>
                </a:ext>
              </a:extLst>
            </p:cNvPr>
            <p:cNvSpPr>
              <a:spLocks noChangeAspect="1"/>
            </p:cNvSpPr>
            <p:nvPr/>
          </p:nvSpPr>
          <p:spPr>
            <a:xfrm rot="18900000">
              <a:off x="11228590" y="129580"/>
              <a:ext cx="1337455" cy="1042921"/>
            </a:xfrm>
            <a:custGeom>
              <a:avLst/>
              <a:gdLst>
                <a:gd name="connsiteX0" fmla="*/ 1084058 w 1337455"/>
                <a:gd name="connsiteY0" fmla="*/ 16081 h 1042921"/>
                <a:gd name="connsiteX1" fmla="*/ 1337455 w 1337455"/>
                <a:gd name="connsiteY1" fmla="*/ 269477 h 1042921"/>
                <a:gd name="connsiteX2" fmla="*/ 1060775 w 1337455"/>
                <a:gd name="connsiteY2" fmla="*/ 546158 h 1042921"/>
                <a:gd name="connsiteX3" fmla="*/ 1020394 w 1337455"/>
                <a:gd name="connsiteY3" fmla="*/ 532055 h 1042921"/>
                <a:gd name="connsiteX4" fmla="*/ 926985 w 1337455"/>
                <a:gd name="connsiteY4" fmla="*/ 521461 h 1042921"/>
                <a:gd name="connsiteX5" fmla="*/ 463492 w 1337455"/>
                <a:gd name="connsiteY5" fmla="*/ 1042921 h 1042921"/>
                <a:gd name="connsiteX6" fmla="*/ 0 w 1337455"/>
                <a:gd name="connsiteY6" fmla="*/ 1042921 h 1042921"/>
                <a:gd name="connsiteX7" fmla="*/ 926984 w 1337455"/>
                <a:gd name="connsiteY7" fmla="*/ 0 h 1042921"/>
                <a:gd name="connsiteX8" fmla="*/ 1021763 w 1337455"/>
                <a:gd name="connsiteY8" fmla="*/ 5384 h 104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7455" h="1042921">
                  <a:moveTo>
                    <a:pt x="1084058" y="16081"/>
                  </a:moveTo>
                  <a:lnTo>
                    <a:pt x="1337455" y="269477"/>
                  </a:lnTo>
                  <a:lnTo>
                    <a:pt x="1060775" y="546158"/>
                  </a:lnTo>
                  <a:lnTo>
                    <a:pt x="1020394" y="532055"/>
                  </a:lnTo>
                  <a:cubicBezTo>
                    <a:pt x="990222" y="525109"/>
                    <a:pt x="958982" y="521461"/>
                    <a:pt x="926985" y="521461"/>
                  </a:cubicBezTo>
                  <a:cubicBezTo>
                    <a:pt x="671005" y="521461"/>
                    <a:pt x="463493" y="754927"/>
                    <a:pt x="463492" y="1042921"/>
                  </a:cubicBezTo>
                  <a:lnTo>
                    <a:pt x="0" y="1042921"/>
                  </a:lnTo>
                  <a:cubicBezTo>
                    <a:pt x="0" y="466932"/>
                    <a:pt x="415025" y="0"/>
                    <a:pt x="926984" y="0"/>
                  </a:cubicBezTo>
                  <a:cubicBezTo>
                    <a:pt x="958982" y="0"/>
                    <a:pt x="990600" y="1824"/>
                    <a:pt x="1021763" y="5384"/>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grpSp>
      <p:grpSp>
        <p:nvGrpSpPr>
          <p:cNvPr id="15" name="Group 14">
            <a:extLst>
              <a:ext uri="{FF2B5EF4-FFF2-40B4-BE49-F238E27FC236}">
                <a16:creationId xmlns:a16="http://schemas.microsoft.com/office/drawing/2014/main" id="{394664AE-6DC5-428F-9AC4-5A8F67571F72}"/>
              </a:ext>
              <a:ext uri="{C183D7F6-B498-43B3-948B-1728B52AA6E4}">
                <adec:decorative xmlns:adec="http://schemas.microsoft.com/office/drawing/2017/decorative" val="1"/>
              </a:ext>
            </a:extLst>
          </p:cNvPr>
          <p:cNvGrpSpPr/>
          <p:nvPr userDrawn="1"/>
        </p:nvGrpSpPr>
        <p:grpSpPr>
          <a:xfrm>
            <a:off x="594036" y="5610392"/>
            <a:ext cx="667802" cy="631474"/>
            <a:chOff x="10478914" y="1506691"/>
            <a:chExt cx="667802" cy="631474"/>
          </a:xfrm>
        </p:grpSpPr>
        <p:sp>
          <p:nvSpPr>
            <p:cNvPr id="16" name="Freeform: Shape 15">
              <a:extLst>
                <a:ext uri="{FF2B5EF4-FFF2-40B4-BE49-F238E27FC236}">
                  <a16:creationId xmlns:a16="http://schemas.microsoft.com/office/drawing/2014/main" id="{8288F304-7DF7-42FB-BD6F-D575128A1DDE}"/>
                </a:ext>
              </a:extLst>
            </p:cNvPr>
            <p:cNvSpPr>
              <a:spLocks noChangeAspect="1"/>
            </p:cNvSpPr>
            <p:nvPr/>
          </p:nvSpPr>
          <p:spPr>
            <a:xfrm rot="8100000">
              <a:off x="10606715" y="1506691"/>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 name="Oval 20">
              <a:extLst>
                <a:ext uri="{FF2B5EF4-FFF2-40B4-BE49-F238E27FC236}">
                  <a16:creationId xmlns:a16="http://schemas.microsoft.com/office/drawing/2014/main" id="{104835D9-7DE9-4DDD-A6C2-1C526822700A}"/>
                </a:ext>
              </a:extLst>
            </p:cNvPr>
            <p:cNvSpPr/>
            <p:nvPr/>
          </p:nvSpPr>
          <p:spPr>
            <a:xfrm rot="13500000">
              <a:off x="10613915" y="1424627"/>
              <a:ext cx="270000" cy="540001"/>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5" name="Date Placeholder 4">
            <a:extLst>
              <a:ext uri="{FF2B5EF4-FFF2-40B4-BE49-F238E27FC236}">
                <a16:creationId xmlns:a16="http://schemas.microsoft.com/office/drawing/2014/main" id="{E57D2D6F-49E8-4217-A908-2D9E43583589}"/>
              </a:ext>
            </a:extLst>
          </p:cNvPr>
          <p:cNvSpPr>
            <a:spLocks noGrp="1"/>
          </p:cNvSpPr>
          <p:nvPr>
            <p:ph type="dt" sz="half" idx="10"/>
          </p:nvPr>
        </p:nvSpPr>
        <p:spPr/>
        <p:txBody>
          <a:bodyPr>
            <a:noAutofit/>
          </a:bodyPr>
          <a:lstStyle/>
          <a:p>
            <a:r>
              <a:rPr lang="en-US"/>
              <a:t>Tuesday, February 2, 20XX</a:t>
            </a:r>
          </a:p>
        </p:txBody>
      </p:sp>
      <p:sp>
        <p:nvSpPr>
          <p:cNvPr id="6" name="Footer Placeholder 5">
            <a:extLst>
              <a:ext uri="{FF2B5EF4-FFF2-40B4-BE49-F238E27FC236}">
                <a16:creationId xmlns:a16="http://schemas.microsoft.com/office/drawing/2014/main" id="{591C4440-6B8D-4A24-A807-8B1302A3DFAF}"/>
              </a:ext>
            </a:extLst>
          </p:cNvPr>
          <p:cNvSpPr>
            <a:spLocks noGrp="1"/>
          </p:cNvSpPr>
          <p:nvPr>
            <p:ph type="ftr" sz="quarter" idx="11"/>
          </p:nvPr>
        </p:nvSpPr>
        <p:spPr/>
        <p:txBody>
          <a:bodyPr>
            <a:noAutofit/>
          </a:bodyPr>
          <a:lstStyle/>
          <a:p>
            <a:r>
              <a:rPr lang="en-US"/>
              <a:t>Sample Footer Text</a:t>
            </a:r>
          </a:p>
        </p:txBody>
      </p:sp>
      <p:sp>
        <p:nvSpPr>
          <p:cNvPr id="7" name="Slide Number Placeholder 6">
            <a:extLst>
              <a:ext uri="{FF2B5EF4-FFF2-40B4-BE49-F238E27FC236}">
                <a16:creationId xmlns:a16="http://schemas.microsoft.com/office/drawing/2014/main" id="{76CFE189-E20B-4108-B290-244424336512}"/>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
        <p:nvSpPr>
          <p:cNvPr id="17" name="Oval 16">
            <a:extLst>
              <a:ext uri="{FF2B5EF4-FFF2-40B4-BE49-F238E27FC236}">
                <a16:creationId xmlns:a16="http://schemas.microsoft.com/office/drawing/2014/main" id="{83C43C1C-00B3-40E0-B073-B8C56206D07D}"/>
              </a:ext>
              <a:ext uri="{C183D7F6-B498-43B3-948B-1728B52AA6E4}">
                <adec:decorative xmlns:adec="http://schemas.microsoft.com/office/drawing/2017/decorative" val="1"/>
              </a:ext>
            </a:extLst>
          </p:cNvPr>
          <p:cNvSpPr>
            <a:spLocks noChangeAspect="1"/>
          </p:cNvSpPr>
          <p:nvPr userDrawn="1"/>
        </p:nvSpPr>
        <p:spPr>
          <a:xfrm>
            <a:off x="5303845" y="5427212"/>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2661390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D42E7-50AB-7924-328E-78F5191F2EE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1150BF5-3076-AE16-3062-E6D098D6123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3D564D-AB8F-D45B-D56E-2AC000289C7C}"/>
              </a:ext>
            </a:extLst>
          </p:cNvPr>
          <p:cNvSpPr>
            <a:spLocks noGrp="1"/>
          </p:cNvSpPr>
          <p:nvPr>
            <p:ph type="dt" sz="half" idx="10"/>
          </p:nvPr>
        </p:nvSpPr>
        <p:spPr/>
        <p:txBody>
          <a:bodyPr/>
          <a:lstStyle/>
          <a:p>
            <a:fld id="{9189FF07-AC75-42F2-BE0B-19579FD053D5}" type="datetimeFigureOut">
              <a:rPr lang="en-US" smtClean="0"/>
              <a:t>7/12/2023</a:t>
            </a:fld>
            <a:endParaRPr lang="en-US"/>
          </a:p>
        </p:txBody>
      </p:sp>
      <p:sp>
        <p:nvSpPr>
          <p:cNvPr id="5" name="Footer Placeholder 4">
            <a:extLst>
              <a:ext uri="{FF2B5EF4-FFF2-40B4-BE49-F238E27FC236}">
                <a16:creationId xmlns:a16="http://schemas.microsoft.com/office/drawing/2014/main" id="{1D81D820-65D4-8A0D-6815-A8C62A04B8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5FBBAB-583D-E4BB-D6DA-675EC68D64E7}"/>
              </a:ext>
            </a:extLst>
          </p:cNvPr>
          <p:cNvSpPr>
            <a:spLocks noGrp="1"/>
          </p:cNvSpPr>
          <p:nvPr>
            <p:ph type="sldNum" sz="quarter" idx="12"/>
          </p:nvPr>
        </p:nvSpPr>
        <p:spPr/>
        <p:txBody>
          <a:bodyPr/>
          <a:lstStyle/>
          <a:p>
            <a:fld id="{59930EB9-CA91-403F-A636-CAD04DB742E6}" type="slidenum">
              <a:rPr lang="en-US" smtClean="0"/>
              <a:t>‹#›</a:t>
            </a:fld>
            <a:endParaRPr lang="en-US"/>
          </a:p>
        </p:txBody>
      </p:sp>
    </p:spTree>
    <p:extLst>
      <p:ext uri="{BB962C8B-B14F-4D97-AF65-F5344CB8AC3E}">
        <p14:creationId xmlns:p14="http://schemas.microsoft.com/office/powerpoint/2010/main" val="13396174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DA276-ED28-570E-3382-6046FBE5689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63F1C46-202B-ECA5-205B-F8C8F0563DC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C25B4A9-632D-37DD-9B67-2E2E9DE72E46}"/>
              </a:ext>
            </a:extLst>
          </p:cNvPr>
          <p:cNvSpPr>
            <a:spLocks noGrp="1"/>
          </p:cNvSpPr>
          <p:nvPr>
            <p:ph type="dt" sz="half" idx="10"/>
          </p:nvPr>
        </p:nvSpPr>
        <p:spPr/>
        <p:txBody>
          <a:bodyPr/>
          <a:lstStyle/>
          <a:p>
            <a:fld id="{9189FF07-AC75-42F2-BE0B-19579FD053D5}" type="datetimeFigureOut">
              <a:rPr lang="en-US" smtClean="0"/>
              <a:t>7/12/2023</a:t>
            </a:fld>
            <a:endParaRPr lang="en-US"/>
          </a:p>
        </p:txBody>
      </p:sp>
      <p:sp>
        <p:nvSpPr>
          <p:cNvPr id="5" name="Footer Placeholder 4">
            <a:extLst>
              <a:ext uri="{FF2B5EF4-FFF2-40B4-BE49-F238E27FC236}">
                <a16:creationId xmlns:a16="http://schemas.microsoft.com/office/drawing/2014/main" id="{D0C8873D-A13A-7C3C-72EE-C490C9D516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A242EE-202B-C357-2442-35FA584033A1}"/>
              </a:ext>
            </a:extLst>
          </p:cNvPr>
          <p:cNvSpPr>
            <a:spLocks noGrp="1"/>
          </p:cNvSpPr>
          <p:nvPr>
            <p:ph type="sldNum" sz="quarter" idx="12"/>
          </p:nvPr>
        </p:nvSpPr>
        <p:spPr/>
        <p:txBody>
          <a:bodyPr/>
          <a:lstStyle/>
          <a:p>
            <a:fld id="{59930EB9-CA91-403F-A636-CAD04DB742E6}" type="slidenum">
              <a:rPr lang="en-US" smtClean="0"/>
              <a:t>‹#›</a:t>
            </a:fld>
            <a:endParaRPr lang="en-US"/>
          </a:p>
        </p:txBody>
      </p:sp>
    </p:spTree>
    <p:extLst>
      <p:ext uri="{BB962C8B-B14F-4D97-AF65-F5344CB8AC3E}">
        <p14:creationId xmlns:p14="http://schemas.microsoft.com/office/powerpoint/2010/main" val="33150514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A8D33-099E-8CFF-CF6B-5E1C3200A1B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9150A93-53F0-6E20-0DA5-AA357B3025D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760E7E9-203A-68CE-EAAD-2CC90D58D53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7290862-BF1F-F28C-3FBF-1EBB7B4F4DB1}"/>
              </a:ext>
            </a:extLst>
          </p:cNvPr>
          <p:cNvSpPr>
            <a:spLocks noGrp="1"/>
          </p:cNvSpPr>
          <p:nvPr>
            <p:ph type="dt" sz="half" idx="10"/>
          </p:nvPr>
        </p:nvSpPr>
        <p:spPr/>
        <p:txBody>
          <a:bodyPr/>
          <a:lstStyle/>
          <a:p>
            <a:fld id="{9189FF07-AC75-42F2-BE0B-19579FD053D5}" type="datetimeFigureOut">
              <a:rPr lang="en-US" smtClean="0"/>
              <a:t>7/12/2023</a:t>
            </a:fld>
            <a:endParaRPr lang="en-US"/>
          </a:p>
        </p:txBody>
      </p:sp>
      <p:sp>
        <p:nvSpPr>
          <p:cNvPr id="6" name="Footer Placeholder 5">
            <a:extLst>
              <a:ext uri="{FF2B5EF4-FFF2-40B4-BE49-F238E27FC236}">
                <a16:creationId xmlns:a16="http://schemas.microsoft.com/office/drawing/2014/main" id="{B6338932-9CF3-25F0-11EC-E83A245753F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25566E-0BB2-BEEE-F397-9564B3D87727}"/>
              </a:ext>
            </a:extLst>
          </p:cNvPr>
          <p:cNvSpPr>
            <a:spLocks noGrp="1"/>
          </p:cNvSpPr>
          <p:nvPr>
            <p:ph type="sldNum" sz="quarter" idx="12"/>
          </p:nvPr>
        </p:nvSpPr>
        <p:spPr/>
        <p:txBody>
          <a:bodyPr/>
          <a:lstStyle/>
          <a:p>
            <a:fld id="{59930EB9-CA91-403F-A636-CAD04DB742E6}" type="slidenum">
              <a:rPr lang="en-US" smtClean="0"/>
              <a:t>‹#›</a:t>
            </a:fld>
            <a:endParaRPr lang="en-US"/>
          </a:p>
        </p:txBody>
      </p:sp>
    </p:spTree>
    <p:extLst>
      <p:ext uri="{BB962C8B-B14F-4D97-AF65-F5344CB8AC3E}">
        <p14:creationId xmlns:p14="http://schemas.microsoft.com/office/powerpoint/2010/main" val="39869662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6F02D-900A-DF0B-AB64-1F51EE386D3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A676AD7-E2FD-2121-69C1-016B8283391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5FB0916-B473-D84D-9F54-2EEC80E33A5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783FDAF-63CB-0E71-D161-3706AF510DF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67DDF30-A43D-D09B-16CE-FEAC3F23813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4FBC98A-1F5A-7F98-E90B-E15B5BF0CB56}"/>
              </a:ext>
            </a:extLst>
          </p:cNvPr>
          <p:cNvSpPr>
            <a:spLocks noGrp="1"/>
          </p:cNvSpPr>
          <p:nvPr>
            <p:ph type="dt" sz="half" idx="10"/>
          </p:nvPr>
        </p:nvSpPr>
        <p:spPr/>
        <p:txBody>
          <a:bodyPr/>
          <a:lstStyle/>
          <a:p>
            <a:fld id="{9189FF07-AC75-42F2-BE0B-19579FD053D5}" type="datetimeFigureOut">
              <a:rPr lang="en-US" smtClean="0"/>
              <a:t>7/12/2023</a:t>
            </a:fld>
            <a:endParaRPr lang="en-US"/>
          </a:p>
        </p:txBody>
      </p:sp>
      <p:sp>
        <p:nvSpPr>
          <p:cNvPr id="8" name="Footer Placeholder 7">
            <a:extLst>
              <a:ext uri="{FF2B5EF4-FFF2-40B4-BE49-F238E27FC236}">
                <a16:creationId xmlns:a16="http://schemas.microsoft.com/office/drawing/2014/main" id="{A4B8E649-D5C9-5BB6-05BF-D561D6E19CF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44BB34C-D865-35FD-7A1A-A5A8B12233B7}"/>
              </a:ext>
            </a:extLst>
          </p:cNvPr>
          <p:cNvSpPr>
            <a:spLocks noGrp="1"/>
          </p:cNvSpPr>
          <p:nvPr>
            <p:ph type="sldNum" sz="quarter" idx="12"/>
          </p:nvPr>
        </p:nvSpPr>
        <p:spPr/>
        <p:txBody>
          <a:bodyPr/>
          <a:lstStyle/>
          <a:p>
            <a:fld id="{59930EB9-CA91-403F-A636-CAD04DB742E6}" type="slidenum">
              <a:rPr lang="en-US" smtClean="0"/>
              <a:t>‹#›</a:t>
            </a:fld>
            <a:endParaRPr lang="en-US"/>
          </a:p>
        </p:txBody>
      </p:sp>
    </p:spTree>
    <p:extLst>
      <p:ext uri="{BB962C8B-B14F-4D97-AF65-F5344CB8AC3E}">
        <p14:creationId xmlns:p14="http://schemas.microsoft.com/office/powerpoint/2010/main" val="23672441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DD9AB-25ED-CD35-5B33-04B4B3A31BC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279784B-CB2B-DCD1-DE06-80AA5D7B2D35}"/>
              </a:ext>
            </a:extLst>
          </p:cNvPr>
          <p:cNvSpPr>
            <a:spLocks noGrp="1"/>
          </p:cNvSpPr>
          <p:nvPr>
            <p:ph type="dt" sz="half" idx="10"/>
          </p:nvPr>
        </p:nvSpPr>
        <p:spPr/>
        <p:txBody>
          <a:bodyPr/>
          <a:lstStyle/>
          <a:p>
            <a:fld id="{9189FF07-AC75-42F2-BE0B-19579FD053D5}" type="datetimeFigureOut">
              <a:rPr lang="en-US" smtClean="0"/>
              <a:t>7/12/2023</a:t>
            </a:fld>
            <a:endParaRPr lang="en-US"/>
          </a:p>
        </p:txBody>
      </p:sp>
      <p:sp>
        <p:nvSpPr>
          <p:cNvPr id="4" name="Footer Placeholder 3">
            <a:extLst>
              <a:ext uri="{FF2B5EF4-FFF2-40B4-BE49-F238E27FC236}">
                <a16:creationId xmlns:a16="http://schemas.microsoft.com/office/drawing/2014/main" id="{A1CDEE3E-79A3-06CE-595F-71AE473F06B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8514219-5620-4EA4-47B7-EED80F03FA7B}"/>
              </a:ext>
            </a:extLst>
          </p:cNvPr>
          <p:cNvSpPr>
            <a:spLocks noGrp="1"/>
          </p:cNvSpPr>
          <p:nvPr>
            <p:ph type="sldNum" sz="quarter" idx="12"/>
          </p:nvPr>
        </p:nvSpPr>
        <p:spPr/>
        <p:txBody>
          <a:bodyPr/>
          <a:lstStyle/>
          <a:p>
            <a:fld id="{59930EB9-CA91-403F-A636-CAD04DB742E6}" type="slidenum">
              <a:rPr lang="en-US" smtClean="0"/>
              <a:t>‹#›</a:t>
            </a:fld>
            <a:endParaRPr lang="en-US"/>
          </a:p>
        </p:txBody>
      </p:sp>
    </p:spTree>
    <p:extLst>
      <p:ext uri="{BB962C8B-B14F-4D97-AF65-F5344CB8AC3E}">
        <p14:creationId xmlns:p14="http://schemas.microsoft.com/office/powerpoint/2010/main" val="4001924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69C96AE-8AB2-49E7-5AA6-FA88AB500884}"/>
              </a:ext>
            </a:extLst>
          </p:cNvPr>
          <p:cNvSpPr>
            <a:spLocks noGrp="1"/>
          </p:cNvSpPr>
          <p:nvPr>
            <p:ph type="dt" sz="half" idx="10"/>
          </p:nvPr>
        </p:nvSpPr>
        <p:spPr/>
        <p:txBody>
          <a:bodyPr/>
          <a:lstStyle/>
          <a:p>
            <a:fld id="{9189FF07-AC75-42F2-BE0B-19579FD053D5}" type="datetimeFigureOut">
              <a:rPr lang="en-US" smtClean="0"/>
              <a:t>7/12/2023</a:t>
            </a:fld>
            <a:endParaRPr lang="en-US"/>
          </a:p>
        </p:txBody>
      </p:sp>
      <p:sp>
        <p:nvSpPr>
          <p:cNvPr id="3" name="Footer Placeholder 2">
            <a:extLst>
              <a:ext uri="{FF2B5EF4-FFF2-40B4-BE49-F238E27FC236}">
                <a16:creationId xmlns:a16="http://schemas.microsoft.com/office/drawing/2014/main" id="{187171A2-BE0B-DCBD-936E-E885407CD3D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712B1EC-BC73-D8BD-5563-0E53A9D78966}"/>
              </a:ext>
            </a:extLst>
          </p:cNvPr>
          <p:cNvSpPr>
            <a:spLocks noGrp="1"/>
          </p:cNvSpPr>
          <p:nvPr>
            <p:ph type="sldNum" sz="quarter" idx="12"/>
          </p:nvPr>
        </p:nvSpPr>
        <p:spPr/>
        <p:txBody>
          <a:bodyPr/>
          <a:lstStyle/>
          <a:p>
            <a:fld id="{59930EB9-CA91-403F-A636-CAD04DB742E6}" type="slidenum">
              <a:rPr lang="en-US" smtClean="0"/>
              <a:t>‹#›</a:t>
            </a:fld>
            <a:endParaRPr lang="en-US"/>
          </a:p>
        </p:txBody>
      </p:sp>
    </p:spTree>
    <p:extLst>
      <p:ext uri="{BB962C8B-B14F-4D97-AF65-F5344CB8AC3E}">
        <p14:creationId xmlns:p14="http://schemas.microsoft.com/office/powerpoint/2010/main" val="21155033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17693-28DB-A435-2F48-32B7531C3C5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81AD06A-4ACE-1DB1-1291-BEEA898CFFE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0ED8227-84F0-84B4-15DB-8BE2DBCC42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348E174-38F9-9ECA-D96C-B33F284036B8}"/>
              </a:ext>
            </a:extLst>
          </p:cNvPr>
          <p:cNvSpPr>
            <a:spLocks noGrp="1"/>
          </p:cNvSpPr>
          <p:nvPr>
            <p:ph type="dt" sz="half" idx="10"/>
          </p:nvPr>
        </p:nvSpPr>
        <p:spPr/>
        <p:txBody>
          <a:bodyPr/>
          <a:lstStyle/>
          <a:p>
            <a:fld id="{9189FF07-AC75-42F2-BE0B-19579FD053D5}" type="datetimeFigureOut">
              <a:rPr lang="en-US" smtClean="0"/>
              <a:t>7/12/2023</a:t>
            </a:fld>
            <a:endParaRPr lang="en-US"/>
          </a:p>
        </p:txBody>
      </p:sp>
      <p:sp>
        <p:nvSpPr>
          <p:cNvPr id="6" name="Footer Placeholder 5">
            <a:extLst>
              <a:ext uri="{FF2B5EF4-FFF2-40B4-BE49-F238E27FC236}">
                <a16:creationId xmlns:a16="http://schemas.microsoft.com/office/drawing/2014/main" id="{BB4C336B-A8A3-F865-1239-649F6AC934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068BB1F-456D-8398-3C6A-AD8D6DB0B349}"/>
              </a:ext>
            </a:extLst>
          </p:cNvPr>
          <p:cNvSpPr>
            <a:spLocks noGrp="1"/>
          </p:cNvSpPr>
          <p:nvPr>
            <p:ph type="sldNum" sz="quarter" idx="12"/>
          </p:nvPr>
        </p:nvSpPr>
        <p:spPr/>
        <p:txBody>
          <a:bodyPr/>
          <a:lstStyle/>
          <a:p>
            <a:fld id="{59930EB9-CA91-403F-A636-CAD04DB742E6}" type="slidenum">
              <a:rPr lang="en-US" smtClean="0"/>
              <a:t>‹#›</a:t>
            </a:fld>
            <a:endParaRPr lang="en-US"/>
          </a:p>
        </p:txBody>
      </p:sp>
    </p:spTree>
    <p:extLst>
      <p:ext uri="{BB962C8B-B14F-4D97-AF65-F5344CB8AC3E}">
        <p14:creationId xmlns:p14="http://schemas.microsoft.com/office/powerpoint/2010/main" val="19873195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559B8-9509-CE43-5612-3E04923E316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625FFBC-F99A-5DC8-C03D-639C5442FAE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992BFFE-2F0E-CB9E-725A-2B79E3E852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092B08-FC4B-C02C-81DE-275B1D771CE1}"/>
              </a:ext>
            </a:extLst>
          </p:cNvPr>
          <p:cNvSpPr>
            <a:spLocks noGrp="1"/>
          </p:cNvSpPr>
          <p:nvPr>
            <p:ph type="dt" sz="half" idx="10"/>
          </p:nvPr>
        </p:nvSpPr>
        <p:spPr/>
        <p:txBody>
          <a:bodyPr/>
          <a:lstStyle/>
          <a:p>
            <a:fld id="{9189FF07-AC75-42F2-BE0B-19579FD053D5}" type="datetimeFigureOut">
              <a:rPr lang="en-US" smtClean="0"/>
              <a:t>7/12/2023</a:t>
            </a:fld>
            <a:endParaRPr lang="en-US"/>
          </a:p>
        </p:txBody>
      </p:sp>
      <p:sp>
        <p:nvSpPr>
          <p:cNvPr id="6" name="Footer Placeholder 5">
            <a:extLst>
              <a:ext uri="{FF2B5EF4-FFF2-40B4-BE49-F238E27FC236}">
                <a16:creationId xmlns:a16="http://schemas.microsoft.com/office/drawing/2014/main" id="{F88F0DCD-4354-BE5E-0F6E-9CC60F29FC0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45C6966-E192-4699-ABAE-D6CF8A9FAB08}"/>
              </a:ext>
            </a:extLst>
          </p:cNvPr>
          <p:cNvSpPr>
            <a:spLocks noGrp="1"/>
          </p:cNvSpPr>
          <p:nvPr>
            <p:ph type="sldNum" sz="quarter" idx="12"/>
          </p:nvPr>
        </p:nvSpPr>
        <p:spPr/>
        <p:txBody>
          <a:bodyPr/>
          <a:lstStyle/>
          <a:p>
            <a:fld id="{59930EB9-CA91-403F-A636-CAD04DB742E6}" type="slidenum">
              <a:rPr lang="en-US" smtClean="0"/>
              <a:t>‹#›</a:t>
            </a:fld>
            <a:endParaRPr lang="en-US"/>
          </a:p>
        </p:txBody>
      </p:sp>
    </p:spTree>
    <p:extLst>
      <p:ext uri="{BB962C8B-B14F-4D97-AF65-F5344CB8AC3E}">
        <p14:creationId xmlns:p14="http://schemas.microsoft.com/office/powerpoint/2010/main" val="36432063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AC408EF-8C5A-6A60-705C-01BF4E9A37D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A7360D2-4513-9EC7-A7A8-C65A6AA3845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0D4A9E-9CE1-AB1E-C254-AA1F711D719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89FF07-AC75-42F2-BE0B-19579FD053D5}" type="datetimeFigureOut">
              <a:rPr lang="en-US" smtClean="0"/>
              <a:t>7/12/2023</a:t>
            </a:fld>
            <a:endParaRPr lang="en-US"/>
          </a:p>
        </p:txBody>
      </p:sp>
      <p:sp>
        <p:nvSpPr>
          <p:cNvPr id="5" name="Footer Placeholder 4">
            <a:extLst>
              <a:ext uri="{FF2B5EF4-FFF2-40B4-BE49-F238E27FC236}">
                <a16:creationId xmlns:a16="http://schemas.microsoft.com/office/drawing/2014/main" id="{8EB41240-4614-2075-AF3D-9AF17C82C4A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397DD8C-AB79-96F6-183F-21D3649A842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930EB9-CA91-403F-A636-CAD04DB742E6}" type="slidenum">
              <a:rPr lang="en-US" smtClean="0"/>
              <a:t>‹#›</a:t>
            </a:fld>
            <a:endParaRPr lang="en-US"/>
          </a:p>
        </p:txBody>
      </p:sp>
    </p:spTree>
    <p:extLst>
      <p:ext uri="{BB962C8B-B14F-4D97-AF65-F5344CB8AC3E}">
        <p14:creationId xmlns:p14="http://schemas.microsoft.com/office/powerpoint/2010/main" val="31578957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learn.microsoft.com/en-us/microsoft-365/compliance/" TargetMode="External"/><Relationship Id="rId2" Type="http://schemas.openxmlformats.org/officeDocument/2006/relationships/hyperlink" Target="https://learn.microsoft.com/en-us/azure/purview" TargetMode="Externa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learn.microsoft.com/en-us/office365/servicedescriptions/microsoft-365-service-descriptions/microsoft-365-tenantlevel-services-licensing-guidance/microsoft-365-security-compliance-licensing-guidance#microsoft-purview-data-lifecycle-management--microsoft-purview-records-management"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learn.microsoft.com/en-us/microsoft-365/syntex/syntex-licensing" TargetMode="External"/><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hyperlink" Target="https://learn.microsoft.com/en-us/microsoft-365/syntex/syntex-pay-as-you-go-services?source=recommendations" TargetMode="External"/></Relationships>
</file>

<file path=ppt/slides/_rels/slide2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www.linkedin.com/in/-amberroberts" TargetMode="External"/><Relationship Id="rId2" Type="http://schemas.openxmlformats.org/officeDocument/2006/relationships/hyperlink" Target="mailto:Amber.Roberts@Kiewit.com" TargetMode="External"/><Relationship Id="rId1" Type="http://schemas.openxmlformats.org/officeDocument/2006/relationships/slideLayout" Target="../slideLayouts/slideLayout1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tech.co/news/data-breaches-updated-list#:~:text=Data%20Breaches%20That%20Have%20Happened%20in%202022%20and,8%20November%202022%20November%2011%20...%20More%20items"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7">
            <a:extLst>
              <a:ext uri="{FF2B5EF4-FFF2-40B4-BE49-F238E27FC236}">
                <a16:creationId xmlns:a16="http://schemas.microsoft.com/office/drawing/2014/main" id="{9B37791B-B040-4694-BFDC-8DD132D86E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47DD79A-1850-E326-336E-8E62A865542C}"/>
              </a:ext>
            </a:extLst>
          </p:cNvPr>
          <p:cNvSpPr>
            <a:spLocks noGrp="1"/>
          </p:cNvSpPr>
          <p:nvPr>
            <p:ph type="ctrTitle"/>
          </p:nvPr>
        </p:nvSpPr>
        <p:spPr>
          <a:xfrm>
            <a:off x="5232400" y="1354819"/>
            <a:ext cx="6124576" cy="2678363"/>
          </a:xfrm>
        </p:spPr>
        <p:txBody>
          <a:bodyPr>
            <a:normAutofit/>
          </a:bodyPr>
          <a:lstStyle/>
          <a:p>
            <a:pPr algn="r"/>
            <a:r>
              <a:rPr lang="en-US" sz="4500">
                <a:solidFill>
                  <a:schemeClr val="bg1"/>
                </a:solidFill>
              </a:rPr>
              <a:t>Information Governance, Data Retention and Other Best Practices in M365</a:t>
            </a:r>
          </a:p>
        </p:txBody>
      </p:sp>
      <p:sp>
        <p:nvSpPr>
          <p:cNvPr id="3" name="Subtitle 2">
            <a:extLst>
              <a:ext uri="{FF2B5EF4-FFF2-40B4-BE49-F238E27FC236}">
                <a16:creationId xmlns:a16="http://schemas.microsoft.com/office/drawing/2014/main" id="{7802C688-028A-C27B-AF66-41A730E92119}"/>
              </a:ext>
            </a:extLst>
          </p:cNvPr>
          <p:cNvSpPr>
            <a:spLocks noGrp="1"/>
          </p:cNvSpPr>
          <p:nvPr>
            <p:ph type="subTitle" idx="1"/>
          </p:nvPr>
        </p:nvSpPr>
        <p:spPr>
          <a:xfrm>
            <a:off x="5228702" y="4414180"/>
            <a:ext cx="6128274" cy="884538"/>
          </a:xfrm>
        </p:spPr>
        <p:txBody>
          <a:bodyPr>
            <a:normAutofit/>
          </a:bodyPr>
          <a:lstStyle/>
          <a:p>
            <a:pPr algn="r"/>
            <a:r>
              <a:rPr lang="en-US">
                <a:solidFill>
                  <a:schemeClr val="bg1"/>
                </a:solidFill>
              </a:rPr>
              <a:t>O365 User Group</a:t>
            </a:r>
          </a:p>
          <a:p>
            <a:pPr algn="r"/>
            <a:r>
              <a:rPr lang="en-US">
                <a:solidFill>
                  <a:schemeClr val="bg1"/>
                </a:solidFill>
              </a:rPr>
              <a:t>July 13, 2023</a:t>
            </a:r>
          </a:p>
        </p:txBody>
      </p:sp>
      <p:sp>
        <p:nvSpPr>
          <p:cNvPr id="16" name="Freeform: Shape 9">
            <a:extLst>
              <a:ext uri="{FF2B5EF4-FFF2-40B4-BE49-F238E27FC236}">
                <a16:creationId xmlns:a16="http://schemas.microsoft.com/office/drawing/2014/main" id="{E253338B-EC15-4112-B0AA-4135021E9A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1"/>
            <a:ext cx="4572002" cy="6858002"/>
          </a:xfrm>
          <a:custGeom>
            <a:avLst/>
            <a:gdLst>
              <a:gd name="connsiteX0" fmla="*/ 4214994 w 4572002"/>
              <a:gd name="connsiteY0" fmla="*/ 6564620 h 6858002"/>
              <a:gd name="connsiteX1" fmla="*/ 4214994 w 4572002"/>
              <a:gd name="connsiteY1" fmla="*/ 6564621 h 6858002"/>
              <a:gd name="connsiteX2" fmla="*/ 4237474 w 4572002"/>
              <a:gd name="connsiteY2" fmla="*/ 6588626 h 6858002"/>
              <a:gd name="connsiteX3" fmla="*/ 4254096 w 4572002"/>
              <a:gd name="connsiteY3" fmla="*/ 6625225 h 6858002"/>
              <a:gd name="connsiteX4" fmla="*/ 4247001 w 4572002"/>
              <a:gd name="connsiteY4" fmla="*/ 6662540 h 6858002"/>
              <a:gd name="connsiteX5" fmla="*/ 4247000 w 4572002"/>
              <a:gd name="connsiteY5" fmla="*/ 6662541 h 6858002"/>
              <a:gd name="connsiteX6" fmla="*/ 4246999 w 4572002"/>
              <a:gd name="connsiteY6" fmla="*/ 6662544 h 6858002"/>
              <a:gd name="connsiteX7" fmla="*/ 4235550 w 4572002"/>
              <a:gd name="connsiteY7" fmla="*/ 6683027 h 6858002"/>
              <a:gd name="connsiteX8" fmla="*/ 4232403 w 4572002"/>
              <a:gd name="connsiteY8" fmla="*/ 6702976 h 6858002"/>
              <a:gd name="connsiteX9" fmla="*/ 4232403 w 4572002"/>
              <a:gd name="connsiteY9" fmla="*/ 6702977 h 6858002"/>
              <a:gd name="connsiteX10" fmla="*/ 4246238 w 4572002"/>
              <a:gd name="connsiteY10" fmla="*/ 6742553 h 6858002"/>
              <a:gd name="connsiteX11" fmla="*/ 4246239 w 4572002"/>
              <a:gd name="connsiteY11" fmla="*/ 6742555 h 6858002"/>
              <a:gd name="connsiteX12" fmla="*/ 4265716 w 4572002"/>
              <a:gd name="connsiteY12" fmla="*/ 6812062 h 6858002"/>
              <a:gd name="connsiteX13" fmla="*/ 4265717 w 4572002"/>
              <a:gd name="connsiteY13" fmla="*/ 6812064 h 6858002"/>
              <a:gd name="connsiteX14" fmla="*/ 4265717 w 4572002"/>
              <a:gd name="connsiteY14" fmla="*/ 6812063 h 6858002"/>
              <a:gd name="connsiteX15" fmla="*/ 4265716 w 4572002"/>
              <a:gd name="connsiteY15" fmla="*/ 6812062 h 6858002"/>
              <a:gd name="connsiteX16" fmla="*/ 4260942 w 4572002"/>
              <a:gd name="connsiteY16" fmla="*/ 6776800 h 6858002"/>
              <a:gd name="connsiteX17" fmla="*/ 4246239 w 4572002"/>
              <a:gd name="connsiteY17" fmla="*/ 6742555 h 6858002"/>
              <a:gd name="connsiteX18" fmla="*/ 4246238 w 4572002"/>
              <a:gd name="connsiteY18" fmla="*/ 6742552 h 6858002"/>
              <a:gd name="connsiteX19" fmla="*/ 4232403 w 4572002"/>
              <a:gd name="connsiteY19" fmla="*/ 6702976 h 6858002"/>
              <a:gd name="connsiteX20" fmla="*/ 4246999 w 4572002"/>
              <a:gd name="connsiteY20" fmla="*/ 6662544 h 6858002"/>
              <a:gd name="connsiteX21" fmla="*/ 4247000 w 4572002"/>
              <a:gd name="connsiteY21" fmla="*/ 6662542 h 6858002"/>
              <a:gd name="connsiteX22" fmla="*/ 4247001 w 4572002"/>
              <a:gd name="connsiteY22" fmla="*/ 6662540 h 6858002"/>
              <a:gd name="connsiteX23" fmla="*/ 4254084 w 4572002"/>
              <a:gd name="connsiteY23" fmla="*/ 6645552 h 6858002"/>
              <a:gd name="connsiteX24" fmla="*/ 4254096 w 4572002"/>
              <a:gd name="connsiteY24" fmla="*/ 6625225 h 6858002"/>
              <a:gd name="connsiteX25" fmla="*/ 4254096 w 4572002"/>
              <a:gd name="connsiteY25" fmla="*/ 6625224 h 6858002"/>
              <a:gd name="connsiteX26" fmla="*/ 4237474 w 4572002"/>
              <a:gd name="connsiteY26" fmla="*/ 6588625 h 6858002"/>
              <a:gd name="connsiteX27" fmla="*/ 4295315 w 4572002"/>
              <a:gd name="connsiteY27" fmla="*/ 6438981 h 6858002"/>
              <a:gd name="connsiteX28" fmla="*/ 4275385 w 4572002"/>
              <a:gd name="connsiteY28" fmla="*/ 6463840 h 6858002"/>
              <a:gd name="connsiteX29" fmla="*/ 4275382 w 4572002"/>
              <a:gd name="connsiteY29" fmla="*/ 6463849 h 6858002"/>
              <a:gd name="connsiteX30" fmla="*/ 4261587 w 4572002"/>
              <a:gd name="connsiteY30" fmla="*/ 6513012 h 6858002"/>
              <a:gd name="connsiteX31" fmla="*/ 4242781 w 4572002"/>
              <a:gd name="connsiteY31" fmla="*/ 6546194 h 6858002"/>
              <a:gd name="connsiteX32" fmla="*/ 4242781 w 4572002"/>
              <a:gd name="connsiteY32" fmla="*/ 6546195 h 6858002"/>
              <a:gd name="connsiteX33" fmla="*/ 4259120 w 4572002"/>
              <a:gd name="connsiteY33" fmla="*/ 6521804 h 6858002"/>
              <a:gd name="connsiteX34" fmla="*/ 4261587 w 4572002"/>
              <a:gd name="connsiteY34" fmla="*/ 6513012 h 6858002"/>
              <a:gd name="connsiteX35" fmla="*/ 4264398 w 4572002"/>
              <a:gd name="connsiteY35" fmla="*/ 6508052 h 6858002"/>
              <a:gd name="connsiteX36" fmla="*/ 4275382 w 4572002"/>
              <a:gd name="connsiteY36" fmla="*/ 6463849 h 6858002"/>
              <a:gd name="connsiteX37" fmla="*/ 4275385 w 4572002"/>
              <a:gd name="connsiteY37" fmla="*/ 6463841 h 6858002"/>
              <a:gd name="connsiteX38" fmla="*/ 4295315 w 4572002"/>
              <a:gd name="connsiteY38" fmla="*/ 6438981 h 6858002"/>
              <a:gd name="connsiteX39" fmla="*/ 4381289 w 4572002"/>
              <a:gd name="connsiteY39" fmla="*/ 6365204 h 6858002"/>
              <a:gd name="connsiteX40" fmla="*/ 4380008 w 4572002"/>
              <a:gd name="connsiteY40" fmla="*/ 6387910 h 6858002"/>
              <a:gd name="connsiteX41" fmla="*/ 4378243 w 4572002"/>
              <a:gd name="connsiteY41" fmla="*/ 6391549 h 6858002"/>
              <a:gd name="connsiteX42" fmla="*/ 4370589 w 4572002"/>
              <a:gd name="connsiteY42" fmla="*/ 6407332 h 6858002"/>
              <a:gd name="connsiteX43" fmla="*/ 4370589 w 4572002"/>
              <a:gd name="connsiteY43" fmla="*/ 6407333 h 6858002"/>
              <a:gd name="connsiteX44" fmla="*/ 4378243 w 4572002"/>
              <a:gd name="connsiteY44" fmla="*/ 6391549 h 6858002"/>
              <a:gd name="connsiteX45" fmla="*/ 4380008 w 4572002"/>
              <a:gd name="connsiteY45" fmla="*/ 6387910 h 6858002"/>
              <a:gd name="connsiteX46" fmla="*/ 4142220 w 4572002"/>
              <a:gd name="connsiteY46" fmla="*/ 4221391 h 6858002"/>
              <a:gd name="connsiteX47" fmla="*/ 4142220 w 4572002"/>
              <a:gd name="connsiteY47" fmla="*/ 4221392 h 6858002"/>
              <a:gd name="connsiteX48" fmla="*/ 4147936 w 4572002"/>
              <a:gd name="connsiteY48" fmla="*/ 4253015 h 6858002"/>
              <a:gd name="connsiteX49" fmla="*/ 4187752 w 4572002"/>
              <a:gd name="connsiteY49" fmla="*/ 4324646 h 6858002"/>
              <a:gd name="connsiteX50" fmla="*/ 4196706 w 4572002"/>
              <a:gd name="connsiteY50" fmla="*/ 4363891 h 6858002"/>
              <a:gd name="connsiteX51" fmla="*/ 4195944 w 4572002"/>
              <a:gd name="connsiteY51" fmla="*/ 4482004 h 6858002"/>
              <a:gd name="connsiteX52" fmla="*/ 4135934 w 4572002"/>
              <a:gd name="connsiteY52" fmla="*/ 4659174 h 6858002"/>
              <a:gd name="connsiteX53" fmla="*/ 4127932 w 4572002"/>
              <a:gd name="connsiteY53" fmla="*/ 4677655 h 6858002"/>
              <a:gd name="connsiteX54" fmla="*/ 4118025 w 4572002"/>
              <a:gd name="connsiteY54" fmla="*/ 4767764 h 6858002"/>
              <a:gd name="connsiteX55" fmla="*/ 4116716 w 4572002"/>
              <a:gd name="connsiteY55" fmla="*/ 4800483 h 6858002"/>
              <a:gd name="connsiteX56" fmla="*/ 4116716 w 4572002"/>
              <a:gd name="connsiteY56" fmla="*/ 4800484 h 6858002"/>
              <a:gd name="connsiteX57" fmla="*/ 4131552 w 4572002"/>
              <a:gd name="connsiteY57" fmla="*/ 4828917 h 6858002"/>
              <a:gd name="connsiteX58" fmla="*/ 4153733 w 4572002"/>
              <a:gd name="connsiteY58" fmla="*/ 4863343 h 6858002"/>
              <a:gd name="connsiteX59" fmla="*/ 4161262 w 4572002"/>
              <a:gd name="connsiteY59" fmla="*/ 4889275 h 6858002"/>
              <a:gd name="connsiteX60" fmla="*/ 4159557 w 4572002"/>
              <a:gd name="connsiteY60" fmla="*/ 4912168 h 6858002"/>
              <a:gd name="connsiteX61" fmla="*/ 4158155 w 4572002"/>
              <a:gd name="connsiteY61" fmla="*/ 4933804 h 6858002"/>
              <a:gd name="connsiteX62" fmla="*/ 4158155 w 4572002"/>
              <a:gd name="connsiteY62" fmla="*/ 4933805 h 6858002"/>
              <a:gd name="connsiteX63" fmla="*/ 4162914 w 4572002"/>
              <a:gd name="connsiteY63" fmla="*/ 4952673 h 6858002"/>
              <a:gd name="connsiteX64" fmla="*/ 4165707 w 4572002"/>
              <a:gd name="connsiteY64" fmla="*/ 4957454 h 6858002"/>
              <a:gd name="connsiteX65" fmla="*/ 4166985 w 4572002"/>
              <a:gd name="connsiteY65" fmla="*/ 4961456 h 6858002"/>
              <a:gd name="connsiteX66" fmla="*/ 4182989 w 4572002"/>
              <a:gd name="connsiteY66" fmla="*/ 4987038 h 6858002"/>
              <a:gd name="connsiteX67" fmla="*/ 4209468 w 4572002"/>
              <a:gd name="connsiteY67" fmla="*/ 5041522 h 6858002"/>
              <a:gd name="connsiteX68" fmla="*/ 4216684 w 4572002"/>
              <a:gd name="connsiteY68" fmla="*/ 5072376 h 6858002"/>
              <a:gd name="connsiteX69" fmla="*/ 4222587 w 4572002"/>
              <a:gd name="connsiteY69" fmla="*/ 5087441 h 6858002"/>
              <a:gd name="connsiteX70" fmla="*/ 4235615 w 4572002"/>
              <a:gd name="connsiteY70" fmla="*/ 5133220 h 6858002"/>
              <a:gd name="connsiteX71" fmla="*/ 4235616 w 4572002"/>
              <a:gd name="connsiteY71" fmla="*/ 5133225 h 6858002"/>
              <a:gd name="connsiteX72" fmla="*/ 4228901 w 4572002"/>
              <a:gd name="connsiteY72" fmla="*/ 5166113 h 6858002"/>
              <a:gd name="connsiteX73" fmla="*/ 4228901 w 4572002"/>
              <a:gd name="connsiteY73" fmla="*/ 5166114 h 6858002"/>
              <a:gd name="connsiteX74" fmla="*/ 4229593 w 4572002"/>
              <a:gd name="connsiteY74" fmla="*/ 5172091 h 6858002"/>
              <a:gd name="connsiteX75" fmla="*/ 4232139 w 4572002"/>
              <a:gd name="connsiteY75" fmla="*/ 5179068 h 6858002"/>
              <a:gd name="connsiteX76" fmla="*/ 4231973 w 4572002"/>
              <a:gd name="connsiteY76" fmla="*/ 5229434 h 6858002"/>
              <a:gd name="connsiteX77" fmla="*/ 4225669 w 4572002"/>
              <a:gd name="connsiteY77" fmla="*/ 5241089 h 6858002"/>
              <a:gd name="connsiteX78" fmla="*/ 4208517 w 4572002"/>
              <a:gd name="connsiteY78" fmla="*/ 5272796 h 6858002"/>
              <a:gd name="connsiteX79" fmla="*/ 4184613 w 4572002"/>
              <a:gd name="connsiteY79" fmla="*/ 5312288 h 6858002"/>
              <a:gd name="connsiteX80" fmla="*/ 4183557 w 4572002"/>
              <a:gd name="connsiteY80" fmla="*/ 5321350 h 6858002"/>
              <a:gd name="connsiteX81" fmla="*/ 4181083 w 4572002"/>
              <a:gd name="connsiteY81" fmla="*/ 5326163 h 6858002"/>
              <a:gd name="connsiteX82" fmla="*/ 4179637 w 4572002"/>
              <a:gd name="connsiteY82" fmla="*/ 5355014 h 6858002"/>
              <a:gd name="connsiteX83" fmla="*/ 4179637 w 4572002"/>
              <a:gd name="connsiteY83" fmla="*/ 5355015 h 6858002"/>
              <a:gd name="connsiteX84" fmla="*/ 4184513 w 4572002"/>
              <a:gd name="connsiteY84" fmla="*/ 5385385 h 6858002"/>
              <a:gd name="connsiteX85" fmla="*/ 4192704 w 4572002"/>
              <a:gd name="connsiteY85" fmla="*/ 5425583 h 6858002"/>
              <a:gd name="connsiteX86" fmla="*/ 4204327 w 4572002"/>
              <a:gd name="connsiteY86" fmla="*/ 5480638 h 6858002"/>
              <a:gd name="connsiteX87" fmla="*/ 4208850 w 4572002"/>
              <a:gd name="connsiteY87" fmla="*/ 5507668 h 6858002"/>
              <a:gd name="connsiteX88" fmla="*/ 4198232 w 4572002"/>
              <a:gd name="connsiteY88" fmla="*/ 5531692 h 6858002"/>
              <a:gd name="connsiteX89" fmla="*/ 4198231 w 4572002"/>
              <a:gd name="connsiteY89" fmla="*/ 5531693 h 6858002"/>
              <a:gd name="connsiteX90" fmla="*/ 4188085 w 4572002"/>
              <a:gd name="connsiteY90" fmla="*/ 5547578 h 6858002"/>
              <a:gd name="connsiteX91" fmla="*/ 4188085 w 4572002"/>
              <a:gd name="connsiteY91" fmla="*/ 5547579 h 6858002"/>
              <a:gd name="connsiteX92" fmla="*/ 4197659 w 4572002"/>
              <a:gd name="connsiteY92" fmla="*/ 5562747 h 6858002"/>
              <a:gd name="connsiteX93" fmla="*/ 4268907 w 4572002"/>
              <a:gd name="connsiteY93" fmla="*/ 5704484 h 6858002"/>
              <a:gd name="connsiteX94" fmla="*/ 4274812 w 4572002"/>
              <a:gd name="connsiteY94" fmla="*/ 5740489 h 6858002"/>
              <a:gd name="connsiteX95" fmla="*/ 4283578 w 4572002"/>
              <a:gd name="connsiteY95" fmla="*/ 5760874 h 6858002"/>
              <a:gd name="connsiteX96" fmla="*/ 4371973 w 4572002"/>
              <a:gd name="connsiteY96" fmla="*/ 5883752 h 6858002"/>
              <a:gd name="connsiteX97" fmla="*/ 4371974 w 4572002"/>
              <a:gd name="connsiteY97" fmla="*/ 5883757 h 6858002"/>
              <a:gd name="connsiteX98" fmla="*/ 4389877 w 4572002"/>
              <a:gd name="connsiteY98" fmla="*/ 5935946 h 6858002"/>
              <a:gd name="connsiteX99" fmla="*/ 4389878 w 4572002"/>
              <a:gd name="connsiteY99" fmla="*/ 5935950 h 6858002"/>
              <a:gd name="connsiteX100" fmla="*/ 4386259 w 4572002"/>
              <a:gd name="connsiteY100" fmla="*/ 5993290 h 6858002"/>
              <a:gd name="connsiteX101" fmla="*/ 4386259 w 4572002"/>
              <a:gd name="connsiteY101" fmla="*/ 5993291 h 6858002"/>
              <a:gd name="connsiteX102" fmla="*/ 4379782 w 4572002"/>
              <a:gd name="connsiteY102" fmla="*/ 6026440 h 6858002"/>
              <a:gd name="connsiteX103" fmla="*/ 4323583 w 4572002"/>
              <a:gd name="connsiteY103" fmla="*/ 6108738 h 6858002"/>
              <a:gd name="connsiteX104" fmla="*/ 4309890 w 4572002"/>
              <a:gd name="connsiteY104" fmla="*/ 6133314 h 6858002"/>
              <a:gd name="connsiteX105" fmla="*/ 4309890 w 4572002"/>
              <a:gd name="connsiteY105" fmla="*/ 6133315 h 6858002"/>
              <a:gd name="connsiteX106" fmla="*/ 4313591 w 4572002"/>
              <a:gd name="connsiteY106" fmla="*/ 6143190 h 6858002"/>
              <a:gd name="connsiteX107" fmla="*/ 4325486 w 4572002"/>
              <a:gd name="connsiteY107" fmla="*/ 6155600 h 6858002"/>
              <a:gd name="connsiteX108" fmla="*/ 4325488 w 4572002"/>
              <a:gd name="connsiteY108" fmla="*/ 6155603 h 6858002"/>
              <a:gd name="connsiteX109" fmla="*/ 4364160 w 4572002"/>
              <a:gd name="connsiteY109" fmla="*/ 6228757 h 6858002"/>
              <a:gd name="connsiteX110" fmla="*/ 4381497 w 4572002"/>
              <a:gd name="connsiteY110" fmla="*/ 6361540 h 6858002"/>
              <a:gd name="connsiteX111" fmla="*/ 4381497 w 4572002"/>
              <a:gd name="connsiteY111" fmla="*/ 6361539 h 6858002"/>
              <a:gd name="connsiteX112" fmla="*/ 4364160 w 4572002"/>
              <a:gd name="connsiteY112" fmla="*/ 6228756 h 6858002"/>
              <a:gd name="connsiteX113" fmla="*/ 4325488 w 4572002"/>
              <a:gd name="connsiteY113" fmla="*/ 6155602 h 6858002"/>
              <a:gd name="connsiteX114" fmla="*/ 4325486 w 4572002"/>
              <a:gd name="connsiteY114" fmla="*/ 6155600 h 6858002"/>
              <a:gd name="connsiteX115" fmla="*/ 4309890 w 4572002"/>
              <a:gd name="connsiteY115" fmla="*/ 6133315 h 6858002"/>
              <a:gd name="connsiteX116" fmla="*/ 4323583 w 4572002"/>
              <a:gd name="connsiteY116" fmla="*/ 6108739 h 6858002"/>
              <a:gd name="connsiteX117" fmla="*/ 4379782 w 4572002"/>
              <a:gd name="connsiteY117" fmla="*/ 6026441 h 6858002"/>
              <a:gd name="connsiteX118" fmla="*/ 4386259 w 4572002"/>
              <a:gd name="connsiteY118" fmla="*/ 5993292 h 6858002"/>
              <a:gd name="connsiteX119" fmla="*/ 4386259 w 4572002"/>
              <a:gd name="connsiteY119" fmla="*/ 5993290 h 6858002"/>
              <a:gd name="connsiteX120" fmla="*/ 4389712 w 4572002"/>
              <a:gd name="connsiteY120" fmla="*/ 5964477 h 6858002"/>
              <a:gd name="connsiteX121" fmla="*/ 4389878 w 4572002"/>
              <a:gd name="connsiteY121" fmla="*/ 5935950 h 6858002"/>
              <a:gd name="connsiteX122" fmla="*/ 4389878 w 4572002"/>
              <a:gd name="connsiteY122" fmla="*/ 5935949 h 6858002"/>
              <a:gd name="connsiteX123" fmla="*/ 4389877 w 4572002"/>
              <a:gd name="connsiteY123" fmla="*/ 5935946 h 6858002"/>
              <a:gd name="connsiteX124" fmla="*/ 4382997 w 4572002"/>
              <a:gd name="connsiteY124" fmla="*/ 5909351 h 6858002"/>
              <a:gd name="connsiteX125" fmla="*/ 4371974 w 4572002"/>
              <a:gd name="connsiteY125" fmla="*/ 5883757 h 6858002"/>
              <a:gd name="connsiteX126" fmla="*/ 4371973 w 4572002"/>
              <a:gd name="connsiteY126" fmla="*/ 5883751 h 6858002"/>
              <a:gd name="connsiteX127" fmla="*/ 4283578 w 4572002"/>
              <a:gd name="connsiteY127" fmla="*/ 5760873 h 6858002"/>
              <a:gd name="connsiteX128" fmla="*/ 4274812 w 4572002"/>
              <a:gd name="connsiteY128" fmla="*/ 5740488 h 6858002"/>
              <a:gd name="connsiteX129" fmla="*/ 4268907 w 4572002"/>
              <a:gd name="connsiteY129" fmla="*/ 5704483 h 6858002"/>
              <a:gd name="connsiteX130" fmla="*/ 4197659 w 4572002"/>
              <a:gd name="connsiteY130" fmla="*/ 5562746 h 6858002"/>
              <a:gd name="connsiteX131" fmla="*/ 4188085 w 4572002"/>
              <a:gd name="connsiteY131" fmla="*/ 5547578 h 6858002"/>
              <a:gd name="connsiteX132" fmla="*/ 4198231 w 4572002"/>
              <a:gd name="connsiteY132" fmla="*/ 5531694 h 6858002"/>
              <a:gd name="connsiteX133" fmla="*/ 4198232 w 4572002"/>
              <a:gd name="connsiteY133" fmla="*/ 5531692 h 6858002"/>
              <a:gd name="connsiteX134" fmla="*/ 4206630 w 4572002"/>
              <a:gd name="connsiteY134" fmla="*/ 5520422 h 6858002"/>
              <a:gd name="connsiteX135" fmla="*/ 4208850 w 4572002"/>
              <a:gd name="connsiteY135" fmla="*/ 5507668 h 6858002"/>
              <a:gd name="connsiteX136" fmla="*/ 4208850 w 4572002"/>
              <a:gd name="connsiteY136" fmla="*/ 5507667 h 6858002"/>
              <a:gd name="connsiteX137" fmla="*/ 4204327 w 4572002"/>
              <a:gd name="connsiteY137" fmla="*/ 5480637 h 6858002"/>
              <a:gd name="connsiteX138" fmla="*/ 4192704 w 4572002"/>
              <a:gd name="connsiteY138" fmla="*/ 5425582 h 6858002"/>
              <a:gd name="connsiteX139" fmla="*/ 4184513 w 4572002"/>
              <a:gd name="connsiteY139" fmla="*/ 5385384 h 6858002"/>
              <a:gd name="connsiteX140" fmla="*/ 4179637 w 4572002"/>
              <a:gd name="connsiteY140" fmla="*/ 5355014 h 6858002"/>
              <a:gd name="connsiteX141" fmla="*/ 4183557 w 4572002"/>
              <a:gd name="connsiteY141" fmla="*/ 5321350 h 6858002"/>
              <a:gd name="connsiteX142" fmla="*/ 4208517 w 4572002"/>
              <a:gd name="connsiteY142" fmla="*/ 5272797 h 6858002"/>
              <a:gd name="connsiteX143" fmla="*/ 4225669 w 4572002"/>
              <a:gd name="connsiteY143" fmla="*/ 5241089 h 6858002"/>
              <a:gd name="connsiteX144" fmla="*/ 4231973 w 4572002"/>
              <a:gd name="connsiteY144" fmla="*/ 5229433 h 6858002"/>
              <a:gd name="connsiteX145" fmla="*/ 4232139 w 4572002"/>
              <a:gd name="connsiteY145" fmla="*/ 5179068 h 6858002"/>
              <a:gd name="connsiteX146" fmla="*/ 4232139 w 4572002"/>
              <a:gd name="connsiteY146" fmla="*/ 5179067 h 6858002"/>
              <a:gd name="connsiteX147" fmla="*/ 4229593 w 4572002"/>
              <a:gd name="connsiteY147" fmla="*/ 5172090 h 6858002"/>
              <a:gd name="connsiteX148" fmla="*/ 4228901 w 4572002"/>
              <a:gd name="connsiteY148" fmla="*/ 5166114 h 6858002"/>
              <a:gd name="connsiteX149" fmla="*/ 4235616 w 4572002"/>
              <a:gd name="connsiteY149" fmla="*/ 5133225 h 6858002"/>
              <a:gd name="connsiteX150" fmla="*/ 4235616 w 4572002"/>
              <a:gd name="connsiteY150" fmla="*/ 5133224 h 6858002"/>
              <a:gd name="connsiteX151" fmla="*/ 4235615 w 4572002"/>
              <a:gd name="connsiteY151" fmla="*/ 5133220 h 6858002"/>
              <a:gd name="connsiteX152" fmla="*/ 4228473 w 4572002"/>
              <a:gd name="connsiteY152" fmla="*/ 5102461 h 6858002"/>
              <a:gd name="connsiteX153" fmla="*/ 4222587 w 4572002"/>
              <a:gd name="connsiteY153" fmla="*/ 5087441 h 6858002"/>
              <a:gd name="connsiteX154" fmla="*/ 4222582 w 4572002"/>
              <a:gd name="connsiteY154" fmla="*/ 5087423 h 6858002"/>
              <a:gd name="connsiteX155" fmla="*/ 4209468 w 4572002"/>
              <a:gd name="connsiteY155" fmla="*/ 5041521 h 6858002"/>
              <a:gd name="connsiteX156" fmla="*/ 4182989 w 4572002"/>
              <a:gd name="connsiteY156" fmla="*/ 4987037 h 6858002"/>
              <a:gd name="connsiteX157" fmla="*/ 4165707 w 4572002"/>
              <a:gd name="connsiteY157" fmla="*/ 4957454 h 6858002"/>
              <a:gd name="connsiteX158" fmla="*/ 4158155 w 4572002"/>
              <a:gd name="connsiteY158" fmla="*/ 4933805 h 6858002"/>
              <a:gd name="connsiteX159" fmla="*/ 4159557 w 4572002"/>
              <a:gd name="connsiteY159" fmla="*/ 4912169 h 6858002"/>
              <a:gd name="connsiteX160" fmla="*/ 4161262 w 4572002"/>
              <a:gd name="connsiteY160" fmla="*/ 4889276 h 6858002"/>
              <a:gd name="connsiteX161" fmla="*/ 4161262 w 4572002"/>
              <a:gd name="connsiteY161" fmla="*/ 4889275 h 6858002"/>
              <a:gd name="connsiteX162" fmla="*/ 4156484 w 4572002"/>
              <a:gd name="connsiteY162" fmla="*/ 4867614 h 6858002"/>
              <a:gd name="connsiteX163" fmla="*/ 4153733 w 4572002"/>
              <a:gd name="connsiteY163" fmla="*/ 4863343 h 6858002"/>
              <a:gd name="connsiteX164" fmla="*/ 4151983 w 4572002"/>
              <a:gd name="connsiteY164" fmla="*/ 4857317 h 6858002"/>
              <a:gd name="connsiteX165" fmla="*/ 4131552 w 4572002"/>
              <a:gd name="connsiteY165" fmla="*/ 4828916 h 6858002"/>
              <a:gd name="connsiteX166" fmla="*/ 4116716 w 4572002"/>
              <a:gd name="connsiteY166" fmla="*/ 4800483 h 6858002"/>
              <a:gd name="connsiteX167" fmla="*/ 4118025 w 4572002"/>
              <a:gd name="connsiteY167" fmla="*/ 4767765 h 6858002"/>
              <a:gd name="connsiteX168" fmla="*/ 4127932 w 4572002"/>
              <a:gd name="connsiteY168" fmla="*/ 4677656 h 6858002"/>
              <a:gd name="connsiteX169" fmla="*/ 4135934 w 4572002"/>
              <a:gd name="connsiteY169" fmla="*/ 4659175 h 6858002"/>
              <a:gd name="connsiteX170" fmla="*/ 4195944 w 4572002"/>
              <a:gd name="connsiteY170" fmla="*/ 4482005 h 6858002"/>
              <a:gd name="connsiteX171" fmla="*/ 4196706 w 4572002"/>
              <a:gd name="connsiteY171" fmla="*/ 4363891 h 6858002"/>
              <a:gd name="connsiteX172" fmla="*/ 4196706 w 4572002"/>
              <a:gd name="connsiteY172" fmla="*/ 4363890 h 6858002"/>
              <a:gd name="connsiteX173" fmla="*/ 4187752 w 4572002"/>
              <a:gd name="connsiteY173" fmla="*/ 4324645 h 6858002"/>
              <a:gd name="connsiteX174" fmla="*/ 4147936 w 4572002"/>
              <a:gd name="connsiteY174" fmla="*/ 4253014 h 6858002"/>
              <a:gd name="connsiteX175" fmla="*/ 4211111 w 4572002"/>
              <a:gd name="connsiteY175" fmla="*/ 2836172 h 6858002"/>
              <a:gd name="connsiteX176" fmla="*/ 4202421 w 4572002"/>
              <a:gd name="connsiteY176" fmla="*/ 2848793 h 6858002"/>
              <a:gd name="connsiteX177" fmla="*/ 4186816 w 4572002"/>
              <a:gd name="connsiteY177" fmla="*/ 2897785 h 6858002"/>
              <a:gd name="connsiteX178" fmla="*/ 4185787 w 4572002"/>
              <a:gd name="connsiteY178" fmla="*/ 2903551 h 6858002"/>
              <a:gd name="connsiteX179" fmla="*/ 4182513 w 4572002"/>
              <a:gd name="connsiteY179" fmla="*/ 2914328 h 6858002"/>
              <a:gd name="connsiteX180" fmla="*/ 4177882 w 4572002"/>
              <a:gd name="connsiteY180" fmla="*/ 2947858 h 6858002"/>
              <a:gd name="connsiteX181" fmla="*/ 4177881 w 4572002"/>
              <a:gd name="connsiteY181" fmla="*/ 2947862 h 6858002"/>
              <a:gd name="connsiteX182" fmla="*/ 4177881 w 4572002"/>
              <a:gd name="connsiteY182" fmla="*/ 2947863 h 6858002"/>
              <a:gd name="connsiteX183" fmla="*/ 4181465 w 4572002"/>
              <a:gd name="connsiteY183" fmla="*/ 2982149 h 6858002"/>
              <a:gd name="connsiteX184" fmla="*/ 4193158 w 4572002"/>
              <a:gd name="connsiteY184" fmla="*/ 3077402 h 6858002"/>
              <a:gd name="connsiteX185" fmla="*/ 4180703 w 4572002"/>
              <a:gd name="connsiteY185" fmla="*/ 3172654 h 6858002"/>
              <a:gd name="connsiteX186" fmla="*/ 4133076 w 4572002"/>
              <a:gd name="connsiteY186" fmla="*/ 3489467 h 6858002"/>
              <a:gd name="connsiteX187" fmla="*/ 4110977 w 4572002"/>
              <a:gd name="connsiteY187" fmla="*/ 3544713 h 6858002"/>
              <a:gd name="connsiteX188" fmla="*/ 4093355 w 4572002"/>
              <a:gd name="connsiteY188" fmla="*/ 3574408 h 6858002"/>
              <a:gd name="connsiteX189" fmla="*/ 4093355 w 4572002"/>
              <a:gd name="connsiteY189" fmla="*/ 3574409 h 6858002"/>
              <a:gd name="connsiteX190" fmla="*/ 4105453 w 4572002"/>
              <a:gd name="connsiteY190" fmla="*/ 3606818 h 6858002"/>
              <a:gd name="connsiteX191" fmla="*/ 4118979 w 4572002"/>
              <a:gd name="connsiteY191" fmla="*/ 3630633 h 6858002"/>
              <a:gd name="connsiteX192" fmla="*/ 4136708 w 4572002"/>
              <a:gd name="connsiteY192" fmla="*/ 3654416 h 6858002"/>
              <a:gd name="connsiteX193" fmla="*/ 4140382 w 4572002"/>
              <a:gd name="connsiteY193" fmla="*/ 3668940 h 6858002"/>
              <a:gd name="connsiteX194" fmla="*/ 4143220 w 4572002"/>
              <a:gd name="connsiteY194" fmla="*/ 3680164 h 6858002"/>
              <a:gd name="connsiteX195" fmla="*/ 4139172 w 4572002"/>
              <a:gd name="connsiteY195" fmla="*/ 3734837 h 6858002"/>
              <a:gd name="connsiteX196" fmla="*/ 4139172 w 4572002"/>
              <a:gd name="connsiteY196" fmla="*/ 3734838 h 6858002"/>
              <a:gd name="connsiteX197" fmla="*/ 4139554 w 4572002"/>
              <a:gd name="connsiteY197" fmla="*/ 3754653 h 6858002"/>
              <a:gd name="connsiteX198" fmla="*/ 4145911 w 4572002"/>
              <a:gd name="connsiteY198" fmla="*/ 3789776 h 6858002"/>
              <a:gd name="connsiteX199" fmla="*/ 4130980 w 4572002"/>
              <a:gd name="connsiteY199" fmla="*/ 3822472 h 6858002"/>
              <a:gd name="connsiteX200" fmla="*/ 4116645 w 4572002"/>
              <a:gd name="connsiteY200" fmla="*/ 3852619 h 6858002"/>
              <a:gd name="connsiteX201" fmla="*/ 4116645 w 4572002"/>
              <a:gd name="connsiteY201" fmla="*/ 3852620 h 6858002"/>
              <a:gd name="connsiteX202" fmla="*/ 4117425 w 4572002"/>
              <a:gd name="connsiteY202" fmla="*/ 3868764 h 6858002"/>
              <a:gd name="connsiteX203" fmla="*/ 4126028 w 4572002"/>
              <a:gd name="connsiteY203" fmla="*/ 3885337 h 6858002"/>
              <a:gd name="connsiteX204" fmla="*/ 4126028 w 4572002"/>
              <a:gd name="connsiteY204" fmla="*/ 3885339 h 6858002"/>
              <a:gd name="connsiteX205" fmla="*/ 4148409 w 4572002"/>
              <a:gd name="connsiteY205" fmla="*/ 3923125 h 6858002"/>
              <a:gd name="connsiteX206" fmla="*/ 4157913 w 4572002"/>
              <a:gd name="connsiteY206" fmla="*/ 3962160 h 6858002"/>
              <a:gd name="connsiteX207" fmla="*/ 4142221 w 4572002"/>
              <a:gd name="connsiteY207" fmla="*/ 4043838 h 6858002"/>
              <a:gd name="connsiteX208" fmla="*/ 4142220 w 4572002"/>
              <a:gd name="connsiteY208" fmla="*/ 4043839 h 6858002"/>
              <a:gd name="connsiteX209" fmla="*/ 4127099 w 4572002"/>
              <a:gd name="connsiteY209" fmla="*/ 4103825 h 6858002"/>
              <a:gd name="connsiteX210" fmla="*/ 4127099 w 4572002"/>
              <a:gd name="connsiteY210" fmla="*/ 4103826 h 6858002"/>
              <a:gd name="connsiteX211" fmla="*/ 4129066 w 4572002"/>
              <a:gd name="connsiteY211" fmla="*/ 4134256 h 6858002"/>
              <a:gd name="connsiteX212" fmla="*/ 4138410 w 4572002"/>
              <a:gd name="connsiteY212" fmla="*/ 4165382 h 6858002"/>
              <a:gd name="connsiteX213" fmla="*/ 4138410 w 4572002"/>
              <a:gd name="connsiteY213" fmla="*/ 4165384 h 6858002"/>
              <a:gd name="connsiteX214" fmla="*/ 4142315 w 4572002"/>
              <a:gd name="connsiteY214" fmla="*/ 4192388 h 6858002"/>
              <a:gd name="connsiteX215" fmla="*/ 4142315 w 4572002"/>
              <a:gd name="connsiteY215" fmla="*/ 4192387 h 6858002"/>
              <a:gd name="connsiteX216" fmla="*/ 4138410 w 4572002"/>
              <a:gd name="connsiteY216" fmla="*/ 4165383 h 6858002"/>
              <a:gd name="connsiteX217" fmla="*/ 4138410 w 4572002"/>
              <a:gd name="connsiteY217" fmla="*/ 4165382 h 6858002"/>
              <a:gd name="connsiteX218" fmla="*/ 4127099 w 4572002"/>
              <a:gd name="connsiteY218" fmla="*/ 4103826 h 6858002"/>
              <a:gd name="connsiteX219" fmla="*/ 4142220 w 4572002"/>
              <a:gd name="connsiteY219" fmla="*/ 4043840 h 6858002"/>
              <a:gd name="connsiteX220" fmla="*/ 4142221 w 4572002"/>
              <a:gd name="connsiteY220" fmla="*/ 4043838 h 6858002"/>
              <a:gd name="connsiteX221" fmla="*/ 4155523 w 4572002"/>
              <a:gd name="connsiteY221" fmla="*/ 4002410 h 6858002"/>
              <a:gd name="connsiteX222" fmla="*/ 4157913 w 4572002"/>
              <a:gd name="connsiteY222" fmla="*/ 3962160 h 6858002"/>
              <a:gd name="connsiteX223" fmla="*/ 4157913 w 4572002"/>
              <a:gd name="connsiteY223" fmla="*/ 3962159 h 6858002"/>
              <a:gd name="connsiteX224" fmla="*/ 4126028 w 4572002"/>
              <a:gd name="connsiteY224" fmla="*/ 3885338 h 6858002"/>
              <a:gd name="connsiteX225" fmla="*/ 4126028 w 4572002"/>
              <a:gd name="connsiteY225" fmla="*/ 3885337 h 6858002"/>
              <a:gd name="connsiteX226" fmla="*/ 4116645 w 4572002"/>
              <a:gd name="connsiteY226" fmla="*/ 3852620 h 6858002"/>
              <a:gd name="connsiteX227" fmla="*/ 4130980 w 4572002"/>
              <a:gd name="connsiteY227" fmla="*/ 3822473 h 6858002"/>
              <a:gd name="connsiteX228" fmla="*/ 4145911 w 4572002"/>
              <a:gd name="connsiteY228" fmla="*/ 3789777 h 6858002"/>
              <a:gd name="connsiteX229" fmla="*/ 4145911 w 4572002"/>
              <a:gd name="connsiteY229" fmla="*/ 3789776 h 6858002"/>
              <a:gd name="connsiteX230" fmla="*/ 4139554 w 4572002"/>
              <a:gd name="connsiteY230" fmla="*/ 3754652 h 6858002"/>
              <a:gd name="connsiteX231" fmla="*/ 4139172 w 4572002"/>
              <a:gd name="connsiteY231" fmla="*/ 3734838 h 6858002"/>
              <a:gd name="connsiteX232" fmla="*/ 4143220 w 4572002"/>
              <a:gd name="connsiteY232" fmla="*/ 3680164 h 6858002"/>
              <a:gd name="connsiteX233" fmla="*/ 4143220 w 4572002"/>
              <a:gd name="connsiteY233" fmla="*/ 3680163 h 6858002"/>
              <a:gd name="connsiteX234" fmla="*/ 4140382 w 4572002"/>
              <a:gd name="connsiteY234" fmla="*/ 3668940 h 6858002"/>
              <a:gd name="connsiteX235" fmla="*/ 4136708 w 4572002"/>
              <a:gd name="connsiteY235" fmla="*/ 3654416 h 6858002"/>
              <a:gd name="connsiteX236" fmla="*/ 4136708 w 4572002"/>
              <a:gd name="connsiteY236" fmla="*/ 3654416 h 6858002"/>
              <a:gd name="connsiteX237" fmla="*/ 4136708 w 4572002"/>
              <a:gd name="connsiteY237" fmla="*/ 3654415 h 6858002"/>
              <a:gd name="connsiteX238" fmla="*/ 4118979 w 4572002"/>
              <a:gd name="connsiteY238" fmla="*/ 3630632 h 6858002"/>
              <a:gd name="connsiteX239" fmla="*/ 4105453 w 4572002"/>
              <a:gd name="connsiteY239" fmla="*/ 3606817 h 6858002"/>
              <a:gd name="connsiteX240" fmla="*/ 4095707 w 4572002"/>
              <a:gd name="connsiteY240" fmla="*/ 3587174 h 6858002"/>
              <a:gd name="connsiteX241" fmla="*/ 4093355 w 4572002"/>
              <a:gd name="connsiteY241" fmla="*/ 3574408 h 6858002"/>
              <a:gd name="connsiteX242" fmla="*/ 4098434 w 4572002"/>
              <a:gd name="connsiteY242" fmla="*/ 3562321 h 6858002"/>
              <a:gd name="connsiteX243" fmla="*/ 4110977 w 4572002"/>
              <a:gd name="connsiteY243" fmla="*/ 3544714 h 6858002"/>
              <a:gd name="connsiteX244" fmla="*/ 4133076 w 4572002"/>
              <a:gd name="connsiteY244" fmla="*/ 3489468 h 6858002"/>
              <a:gd name="connsiteX245" fmla="*/ 4180703 w 4572002"/>
              <a:gd name="connsiteY245" fmla="*/ 3172655 h 6858002"/>
              <a:gd name="connsiteX246" fmla="*/ 4193158 w 4572002"/>
              <a:gd name="connsiteY246" fmla="*/ 3077402 h 6858002"/>
              <a:gd name="connsiteX247" fmla="*/ 4193158 w 4572002"/>
              <a:gd name="connsiteY247" fmla="*/ 3077401 h 6858002"/>
              <a:gd name="connsiteX248" fmla="*/ 4181465 w 4572002"/>
              <a:gd name="connsiteY248" fmla="*/ 2982148 h 6858002"/>
              <a:gd name="connsiteX249" fmla="*/ 4177881 w 4572002"/>
              <a:gd name="connsiteY249" fmla="*/ 2947863 h 6858002"/>
              <a:gd name="connsiteX250" fmla="*/ 4177882 w 4572002"/>
              <a:gd name="connsiteY250" fmla="*/ 2947858 h 6858002"/>
              <a:gd name="connsiteX251" fmla="*/ 4185787 w 4572002"/>
              <a:gd name="connsiteY251" fmla="*/ 2903551 h 6858002"/>
              <a:gd name="connsiteX252" fmla="*/ 4202421 w 4572002"/>
              <a:gd name="connsiteY252" fmla="*/ 2848794 h 6858002"/>
              <a:gd name="connsiteX253" fmla="*/ 4211111 w 4572002"/>
              <a:gd name="connsiteY253" fmla="*/ 2836173 h 6858002"/>
              <a:gd name="connsiteX254" fmla="*/ 3726625 w 4572002"/>
              <a:gd name="connsiteY254" fmla="*/ 1508458 h 6858002"/>
              <a:gd name="connsiteX255" fmla="*/ 3698531 w 4572002"/>
              <a:gd name="connsiteY255" fmla="*/ 1596214 h 6858002"/>
              <a:gd name="connsiteX256" fmla="*/ 3700436 w 4572002"/>
              <a:gd name="connsiteY256" fmla="*/ 1624981 h 6858002"/>
              <a:gd name="connsiteX257" fmla="*/ 3757017 w 4572002"/>
              <a:gd name="connsiteY257" fmla="*/ 1697754 h 6858002"/>
              <a:gd name="connsiteX258" fmla="*/ 3779686 w 4572002"/>
              <a:gd name="connsiteY258" fmla="*/ 1733189 h 6858002"/>
              <a:gd name="connsiteX259" fmla="*/ 3821407 w 4572002"/>
              <a:gd name="connsiteY259" fmla="*/ 1833776 h 6858002"/>
              <a:gd name="connsiteX260" fmla="*/ 3829028 w 4572002"/>
              <a:gd name="connsiteY260" fmla="*/ 1842159 h 6858002"/>
              <a:gd name="connsiteX261" fmla="*/ 3919519 w 4572002"/>
              <a:gd name="connsiteY261" fmla="*/ 1916455 h 6858002"/>
              <a:gd name="connsiteX262" fmla="*/ 3934949 w 4572002"/>
              <a:gd name="connsiteY262" fmla="*/ 1933220 h 6858002"/>
              <a:gd name="connsiteX263" fmla="*/ 3958954 w 4572002"/>
              <a:gd name="connsiteY263" fmla="*/ 1953414 h 6858002"/>
              <a:gd name="connsiteX264" fmla="*/ 4005437 w 4572002"/>
              <a:gd name="connsiteY264" fmla="*/ 2016470 h 6858002"/>
              <a:gd name="connsiteX265" fmla="*/ 4020296 w 4572002"/>
              <a:gd name="connsiteY265" fmla="*/ 2094579 h 6858002"/>
              <a:gd name="connsiteX266" fmla="*/ 4042967 w 4572002"/>
              <a:gd name="connsiteY266" fmla="*/ 2188880 h 6858002"/>
              <a:gd name="connsiteX267" fmla="*/ 4058207 w 4572002"/>
              <a:gd name="connsiteY267" fmla="*/ 2228315 h 6858002"/>
              <a:gd name="connsiteX268" fmla="*/ 4087164 w 4572002"/>
              <a:gd name="connsiteY268" fmla="*/ 2334045 h 6858002"/>
              <a:gd name="connsiteX269" fmla="*/ 4111549 w 4572002"/>
              <a:gd name="connsiteY269" fmla="*/ 2409486 h 6858002"/>
              <a:gd name="connsiteX270" fmla="*/ 4128650 w 4572002"/>
              <a:gd name="connsiteY270" fmla="*/ 2435913 h 6858002"/>
              <a:gd name="connsiteX271" fmla="*/ 4134481 w 4572002"/>
              <a:gd name="connsiteY271" fmla="*/ 2463018 h 6858002"/>
              <a:gd name="connsiteX272" fmla="*/ 4125839 w 4572002"/>
              <a:gd name="connsiteY272" fmla="*/ 2518262 h 6858002"/>
              <a:gd name="connsiteX273" fmla="*/ 4125838 w 4572002"/>
              <a:gd name="connsiteY273" fmla="*/ 2518264 h 6858002"/>
              <a:gd name="connsiteX274" fmla="*/ 4122194 w 4572002"/>
              <a:gd name="connsiteY274" fmla="*/ 2545006 h 6858002"/>
              <a:gd name="connsiteX275" fmla="*/ 4122194 w 4572002"/>
              <a:gd name="connsiteY275" fmla="*/ 2545007 h 6858002"/>
              <a:gd name="connsiteX276" fmla="*/ 4126408 w 4572002"/>
              <a:gd name="connsiteY276" fmla="*/ 2571035 h 6858002"/>
              <a:gd name="connsiteX277" fmla="*/ 4199563 w 4572002"/>
              <a:gd name="connsiteY277" fmla="*/ 2668002 h 6858002"/>
              <a:gd name="connsiteX278" fmla="*/ 4247953 w 4572002"/>
              <a:gd name="connsiteY278" fmla="*/ 2745349 h 6858002"/>
              <a:gd name="connsiteX279" fmla="*/ 4247954 w 4572002"/>
              <a:gd name="connsiteY279" fmla="*/ 2745352 h 6858002"/>
              <a:gd name="connsiteX280" fmla="*/ 4253873 w 4572002"/>
              <a:gd name="connsiteY280" fmla="*/ 2778006 h 6858002"/>
              <a:gd name="connsiteX281" fmla="*/ 4253453 w 4572002"/>
              <a:gd name="connsiteY281" fmla="*/ 2785440 h 6858002"/>
              <a:gd name="connsiteX282" fmla="*/ 4243374 w 4572002"/>
              <a:gd name="connsiteY282" fmla="*/ 2811780 h 6858002"/>
              <a:gd name="connsiteX283" fmla="*/ 4243371 w 4572002"/>
              <a:gd name="connsiteY283" fmla="*/ 2811787 h 6858002"/>
              <a:gd name="connsiteX284" fmla="*/ 4243372 w 4572002"/>
              <a:gd name="connsiteY284" fmla="*/ 2811787 h 6858002"/>
              <a:gd name="connsiteX285" fmla="*/ 4243374 w 4572002"/>
              <a:gd name="connsiteY285" fmla="*/ 2811780 h 6858002"/>
              <a:gd name="connsiteX286" fmla="*/ 4253025 w 4572002"/>
              <a:gd name="connsiteY286" fmla="*/ 2793023 h 6858002"/>
              <a:gd name="connsiteX287" fmla="*/ 4253453 w 4572002"/>
              <a:gd name="connsiteY287" fmla="*/ 2785440 h 6858002"/>
              <a:gd name="connsiteX288" fmla="*/ 4254654 w 4572002"/>
              <a:gd name="connsiteY288" fmla="*/ 2782305 h 6858002"/>
              <a:gd name="connsiteX289" fmla="*/ 4253873 w 4572002"/>
              <a:gd name="connsiteY289" fmla="*/ 2778006 h 6858002"/>
              <a:gd name="connsiteX290" fmla="*/ 4254284 w 4572002"/>
              <a:gd name="connsiteY290" fmla="*/ 2770758 h 6858002"/>
              <a:gd name="connsiteX291" fmla="*/ 4247954 w 4572002"/>
              <a:gd name="connsiteY291" fmla="*/ 2745352 h 6858002"/>
              <a:gd name="connsiteX292" fmla="*/ 4247953 w 4572002"/>
              <a:gd name="connsiteY292" fmla="*/ 2745348 h 6858002"/>
              <a:gd name="connsiteX293" fmla="*/ 4199563 w 4572002"/>
              <a:gd name="connsiteY293" fmla="*/ 2668001 h 6858002"/>
              <a:gd name="connsiteX294" fmla="*/ 4126408 w 4572002"/>
              <a:gd name="connsiteY294" fmla="*/ 2571034 h 6858002"/>
              <a:gd name="connsiteX295" fmla="*/ 4122194 w 4572002"/>
              <a:gd name="connsiteY295" fmla="*/ 2545007 h 6858002"/>
              <a:gd name="connsiteX296" fmla="*/ 4125838 w 4572002"/>
              <a:gd name="connsiteY296" fmla="*/ 2518265 h 6858002"/>
              <a:gd name="connsiteX297" fmla="*/ 4125839 w 4572002"/>
              <a:gd name="connsiteY297" fmla="*/ 2518262 h 6858002"/>
              <a:gd name="connsiteX298" fmla="*/ 4132419 w 4572002"/>
              <a:gd name="connsiteY298" fmla="*/ 2490551 h 6858002"/>
              <a:gd name="connsiteX299" fmla="*/ 4134481 w 4572002"/>
              <a:gd name="connsiteY299" fmla="*/ 2463018 h 6858002"/>
              <a:gd name="connsiteX300" fmla="*/ 4134481 w 4572002"/>
              <a:gd name="connsiteY300" fmla="*/ 2463017 h 6858002"/>
              <a:gd name="connsiteX301" fmla="*/ 4111549 w 4572002"/>
              <a:gd name="connsiteY301" fmla="*/ 2409485 h 6858002"/>
              <a:gd name="connsiteX302" fmla="*/ 4087164 w 4572002"/>
              <a:gd name="connsiteY302" fmla="*/ 2334044 h 6858002"/>
              <a:gd name="connsiteX303" fmla="*/ 4058207 w 4572002"/>
              <a:gd name="connsiteY303" fmla="*/ 2228314 h 6858002"/>
              <a:gd name="connsiteX304" fmla="*/ 4042967 w 4572002"/>
              <a:gd name="connsiteY304" fmla="*/ 2188879 h 6858002"/>
              <a:gd name="connsiteX305" fmla="*/ 4020296 w 4572002"/>
              <a:gd name="connsiteY305" fmla="*/ 2094578 h 6858002"/>
              <a:gd name="connsiteX306" fmla="*/ 4005437 w 4572002"/>
              <a:gd name="connsiteY306" fmla="*/ 2016469 h 6858002"/>
              <a:gd name="connsiteX307" fmla="*/ 3958954 w 4572002"/>
              <a:gd name="connsiteY307" fmla="*/ 1953413 h 6858002"/>
              <a:gd name="connsiteX308" fmla="*/ 3934949 w 4572002"/>
              <a:gd name="connsiteY308" fmla="*/ 1933219 h 6858002"/>
              <a:gd name="connsiteX309" fmla="*/ 3919519 w 4572002"/>
              <a:gd name="connsiteY309" fmla="*/ 1916454 h 6858002"/>
              <a:gd name="connsiteX310" fmla="*/ 3829028 w 4572002"/>
              <a:gd name="connsiteY310" fmla="*/ 1842158 h 6858002"/>
              <a:gd name="connsiteX311" fmla="*/ 3821407 w 4572002"/>
              <a:gd name="connsiteY311" fmla="*/ 1833775 h 6858002"/>
              <a:gd name="connsiteX312" fmla="*/ 3779686 w 4572002"/>
              <a:gd name="connsiteY312" fmla="*/ 1733188 h 6858002"/>
              <a:gd name="connsiteX313" fmla="*/ 3757018 w 4572002"/>
              <a:gd name="connsiteY313" fmla="*/ 1697753 h 6858002"/>
              <a:gd name="connsiteX314" fmla="*/ 3700436 w 4572002"/>
              <a:gd name="connsiteY314" fmla="*/ 1624980 h 6858002"/>
              <a:gd name="connsiteX315" fmla="*/ 3698532 w 4572002"/>
              <a:gd name="connsiteY315" fmla="*/ 1596213 h 6858002"/>
              <a:gd name="connsiteX316" fmla="*/ 3745230 w 4572002"/>
              <a:gd name="connsiteY316" fmla="*/ 1459073 h 6858002"/>
              <a:gd name="connsiteX317" fmla="*/ 3745229 w 4572002"/>
              <a:gd name="connsiteY317" fmla="*/ 1459074 h 6858002"/>
              <a:gd name="connsiteX318" fmla="*/ 3736012 w 4572002"/>
              <a:gd name="connsiteY318" fmla="*/ 1481572 h 6858002"/>
              <a:gd name="connsiteX319" fmla="*/ 3764423 w 4572002"/>
              <a:gd name="connsiteY319" fmla="*/ 1268758 h 6858002"/>
              <a:gd name="connsiteX320" fmla="*/ 3769590 w 4572002"/>
              <a:gd name="connsiteY320" fmla="*/ 1286070 h 6858002"/>
              <a:gd name="connsiteX321" fmla="*/ 3791927 w 4572002"/>
              <a:gd name="connsiteY321" fmla="*/ 1350628 h 6858002"/>
              <a:gd name="connsiteX322" fmla="*/ 3786333 w 4572002"/>
              <a:gd name="connsiteY322" fmla="*/ 1413840 h 6858002"/>
              <a:gd name="connsiteX323" fmla="*/ 3791928 w 4572002"/>
              <a:gd name="connsiteY323" fmla="*/ 1350627 h 6858002"/>
              <a:gd name="connsiteX324" fmla="*/ 3769590 w 4572002"/>
              <a:gd name="connsiteY324" fmla="*/ 1286069 h 6858002"/>
              <a:gd name="connsiteX325" fmla="*/ 3706152 w 4572002"/>
              <a:gd name="connsiteY325" fmla="*/ 773035 h 6858002"/>
              <a:gd name="connsiteX326" fmla="*/ 3706152 w 4572002"/>
              <a:gd name="connsiteY326" fmla="*/ 773036 h 6858002"/>
              <a:gd name="connsiteX327" fmla="*/ 3714152 w 4572002"/>
              <a:gd name="connsiteY327" fmla="*/ 854380 h 6858002"/>
              <a:gd name="connsiteX328" fmla="*/ 3745205 w 4572002"/>
              <a:gd name="connsiteY328" fmla="*/ 915344 h 6858002"/>
              <a:gd name="connsiteX329" fmla="*/ 3755683 w 4572002"/>
              <a:gd name="connsiteY329" fmla="*/ 927156 h 6858002"/>
              <a:gd name="connsiteX330" fmla="*/ 3752063 w 4572002"/>
              <a:gd name="connsiteY330" fmla="*/ 1097088 h 6858002"/>
              <a:gd name="connsiteX331" fmla="*/ 3747681 w 4572002"/>
              <a:gd name="connsiteY331" fmla="*/ 1123186 h 6858002"/>
              <a:gd name="connsiteX332" fmla="*/ 3772400 w 4572002"/>
              <a:gd name="connsiteY332" fmla="*/ 1184029 h 6858002"/>
              <a:gd name="connsiteX333" fmla="*/ 3747682 w 4572002"/>
              <a:gd name="connsiteY333" fmla="*/ 1123185 h 6858002"/>
              <a:gd name="connsiteX334" fmla="*/ 3752064 w 4572002"/>
              <a:gd name="connsiteY334" fmla="*/ 1097087 h 6858002"/>
              <a:gd name="connsiteX335" fmla="*/ 3755684 w 4572002"/>
              <a:gd name="connsiteY335" fmla="*/ 927155 h 6858002"/>
              <a:gd name="connsiteX336" fmla="*/ 3745206 w 4572002"/>
              <a:gd name="connsiteY336" fmla="*/ 915343 h 6858002"/>
              <a:gd name="connsiteX337" fmla="*/ 3714152 w 4572002"/>
              <a:gd name="connsiteY337" fmla="*/ 854379 h 6858002"/>
              <a:gd name="connsiteX338" fmla="*/ 3761553 w 4572002"/>
              <a:gd name="connsiteY338" fmla="*/ 517851 h 6858002"/>
              <a:gd name="connsiteX339" fmla="*/ 3752635 w 4572002"/>
              <a:gd name="connsiteY339" fmla="*/ 556048 h 6858002"/>
              <a:gd name="connsiteX340" fmla="*/ 3746157 w 4572002"/>
              <a:gd name="connsiteY340" fmla="*/ 580051 h 6858002"/>
              <a:gd name="connsiteX341" fmla="*/ 3742776 w 4572002"/>
              <a:gd name="connsiteY341" fmla="*/ 642538 h 6858002"/>
              <a:gd name="connsiteX342" fmla="*/ 3730253 w 4572002"/>
              <a:gd name="connsiteY342" fmla="*/ 694928 h 6858002"/>
              <a:gd name="connsiteX343" fmla="*/ 3742777 w 4572002"/>
              <a:gd name="connsiteY343" fmla="*/ 642537 h 6858002"/>
              <a:gd name="connsiteX344" fmla="*/ 3746158 w 4572002"/>
              <a:gd name="connsiteY344" fmla="*/ 580050 h 6858002"/>
              <a:gd name="connsiteX345" fmla="*/ 3752636 w 4572002"/>
              <a:gd name="connsiteY345" fmla="*/ 556047 h 6858002"/>
              <a:gd name="connsiteX346" fmla="*/ 3774848 w 4572002"/>
              <a:gd name="connsiteY346" fmla="*/ 298169 h 6858002"/>
              <a:gd name="connsiteX347" fmla="*/ 3760065 w 4572002"/>
              <a:gd name="connsiteY347" fmla="*/ 313534 h 6858002"/>
              <a:gd name="connsiteX348" fmla="*/ 3759493 w 4572002"/>
              <a:gd name="connsiteY348" fmla="*/ 338871 h 6858002"/>
              <a:gd name="connsiteX349" fmla="*/ 3759500 w 4572002"/>
              <a:gd name="connsiteY349" fmla="*/ 338900 h 6858002"/>
              <a:gd name="connsiteX350" fmla="*/ 3769400 w 4572002"/>
              <a:gd name="connsiteY350" fmla="*/ 395640 h 6858002"/>
              <a:gd name="connsiteX351" fmla="*/ 3765590 w 4572002"/>
              <a:gd name="connsiteY351" fmla="*/ 367328 h 6858002"/>
              <a:gd name="connsiteX352" fmla="*/ 3759500 w 4572002"/>
              <a:gd name="connsiteY352" fmla="*/ 338900 h 6858002"/>
              <a:gd name="connsiteX353" fmla="*/ 3759494 w 4572002"/>
              <a:gd name="connsiteY353" fmla="*/ 338870 h 6858002"/>
              <a:gd name="connsiteX354" fmla="*/ 3760066 w 4572002"/>
              <a:gd name="connsiteY354" fmla="*/ 313533 h 6858002"/>
              <a:gd name="connsiteX355" fmla="*/ 3782393 w 4572002"/>
              <a:gd name="connsiteY355" fmla="*/ 281568 h 6858002"/>
              <a:gd name="connsiteX356" fmla="*/ 3777498 w 4572002"/>
              <a:gd name="connsiteY356" fmla="*/ 295415 h 6858002"/>
              <a:gd name="connsiteX357" fmla="*/ 3777499 w 4572002"/>
              <a:gd name="connsiteY357" fmla="*/ 295415 h 6858002"/>
              <a:gd name="connsiteX358" fmla="*/ 3769073 w 4572002"/>
              <a:gd name="connsiteY358" fmla="*/ 24486 h 6858002"/>
              <a:gd name="connsiteX359" fmla="*/ 3766810 w 4572002"/>
              <a:gd name="connsiteY359" fmla="*/ 74129 h 6858002"/>
              <a:gd name="connsiteX360" fmla="*/ 3772734 w 4572002"/>
              <a:gd name="connsiteY360" fmla="*/ 125861 h 6858002"/>
              <a:gd name="connsiteX361" fmla="*/ 3777129 w 4572002"/>
              <a:gd name="connsiteY361" fmla="*/ 153387 h 6858002"/>
              <a:gd name="connsiteX362" fmla="*/ 3785402 w 4572002"/>
              <a:gd name="connsiteY362" fmla="*/ 228944 h 6858002"/>
              <a:gd name="connsiteX363" fmla="*/ 3780943 w 4572002"/>
              <a:gd name="connsiteY363" fmla="*/ 177271 h 6858002"/>
              <a:gd name="connsiteX364" fmla="*/ 3777129 w 4572002"/>
              <a:gd name="connsiteY364" fmla="*/ 153387 h 6858002"/>
              <a:gd name="connsiteX365" fmla="*/ 3776930 w 4572002"/>
              <a:gd name="connsiteY365" fmla="*/ 151569 h 6858002"/>
              <a:gd name="connsiteX366" fmla="*/ 3766811 w 4572002"/>
              <a:gd name="connsiteY366" fmla="*/ 74129 h 6858002"/>
              <a:gd name="connsiteX367" fmla="*/ 3766492 w 4572002"/>
              <a:gd name="connsiteY367" fmla="*/ 0 h 6858002"/>
              <a:gd name="connsiteX368" fmla="*/ 4230600 w 4572002"/>
              <a:gd name="connsiteY368" fmla="*/ 0 h 6858002"/>
              <a:gd name="connsiteX369" fmla="*/ 4229473 w 4572002"/>
              <a:gd name="connsiteY369" fmla="*/ 2817 h 6858002"/>
              <a:gd name="connsiteX370" fmla="*/ 4215375 w 4572002"/>
              <a:gd name="connsiteY370" fmla="*/ 63587 h 6858002"/>
              <a:gd name="connsiteX371" fmla="*/ 4201468 w 4572002"/>
              <a:gd name="connsiteY371" fmla="*/ 176939 h 6858002"/>
              <a:gd name="connsiteX372" fmla="*/ 4193466 w 4572002"/>
              <a:gd name="connsiteY372" fmla="*/ 200182 h 6858002"/>
              <a:gd name="connsiteX373" fmla="*/ 4155554 w 4572002"/>
              <a:gd name="connsiteY373" fmla="*/ 340774 h 6858002"/>
              <a:gd name="connsiteX374" fmla="*/ 4156319 w 4572002"/>
              <a:gd name="connsiteY374" fmla="*/ 453364 h 6858002"/>
              <a:gd name="connsiteX375" fmla="*/ 4158033 w 4572002"/>
              <a:gd name="connsiteY375" fmla="*/ 462126 h 6858002"/>
              <a:gd name="connsiteX376" fmla="*/ 4170605 w 4572002"/>
              <a:gd name="connsiteY376" fmla="*/ 505182 h 6858002"/>
              <a:gd name="connsiteX377" fmla="*/ 4167177 w 4572002"/>
              <a:gd name="connsiteY377" fmla="*/ 571860 h 6858002"/>
              <a:gd name="connsiteX378" fmla="*/ 4149840 w 4572002"/>
              <a:gd name="connsiteY378" fmla="*/ 617772 h 6858002"/>
              <a:gd name="connsiteX379" fmla="*/ 4149078 w 4572002"/>
              <a:gd name="connsiteY379" fmla="*/ 674923 h 6858002"/>
              <a:gd name="connsiteX380" fmla="*/ 4159937 w 4572002"/>
              <a:gd name="connsiteY380" fmla="*/ 740268 h 6858002"/>
              <a:gd name="connsiteX381" fmla="*/ 4162223 w 4572002"/>
              <a:gd name="connsiteY381" fmla="*/ 769605 h 6858002"/>
              <a:gd name="connsiteX382" fmla="*/ 4184703 w 4572002"/>
              <a:gd name="connsiteY382" fmla="*/ 850189 h 6858002"/>
              <a:gd name="connsiteX383" fmla="*/ 4179179 w 4572002"/>
              <a:gd name="connsiteY383" fmla="*/ 898198 h 6858002"/>
              <a:gd name="connsiteX384" fmla="*/ 4164319 w 4572002"/>
              <a:gd name="connsiteY384" fmla="*/ 945444 h 6858002"/>
              <a:gd name="connsiteX385" fmla="*/ 4150030 w 4572002"/>
              <a:gd name="connsiteY385" fmla="*/ 975733 h 6858002"/>
              <a:gd name="connsiteX386" fmla="*/ 4139934 w 4572002"/>
              <a:gd name="connsiteY386" fmla="*/ 1036887 h 6858002"/>
              <a:gd name="connsiteX387" fmla="*/ 4141458 w 4572002"/>
              <a:gd name="connsiteY387" fmla="*/ 1048125 h 6858002"/>
              <a:gd name="connsiteX388" fmla="*/ 4154032 w 4572002"/>
              <a:gd name="connsiteY388" fmla="*/ 1230633 h 6858002"/>
              <a:gd name="connsiteX389" fmla="*/ 4174225 w 4572002"/>
              <a:gd name="connsiteY389" fmla="*/ 1303024 h 6858002"/>
              <a:gd name="connsiteX390" fmla="*/ 4176701 w 4572002"/>
              <a:gd name="connsiteY390" fmla="*/ 1318456 h 6858002"/>
              <a:gd name="connsiteX391" fmla="*/ 4199372 w 4572002"/>
              <a:gd name="connsiteY391" fmla="*/ 1472575 h 6858002"/>
              <a:gd name="connsiteX392" fmla="*/ 4200325 w 4572002"/>
              <a:gd name="connsiteY392" fmla="*/ 1489720 h 6858002"/>
              <a:gd name="connsiteX393" fmla="*/ 4196324 w 4572002"/>
              <a:gd name="connsiteY393" fmla="*/ 1537537 h 6858002"/>
              <a:gd name="connsiteX394" fmla="*/ 4237474 w 4572002"/>
              <a:gd name="connsiteY394" fmla="*/ 1650317 h 6858002"/>
              <a:gd name="connsiteX395" fmla="*/ 4251572 w 4572002"/>
              <a:gd name="connsiteY395" fmla="*/ 1763287 h 6858002"/>
              <a:gd name="connsiteX396" fmla="*/ 4251380 w 4572002"/>
              <a:gd name="connsiteY396" fmla="*/ 1825393 h 6858002"/>
              <a:gd name="connsiteX397" fmla="*/ 4261478 w 4572002"/>
              <a:gd name="connsiteY397" fmla="*/ 1869780 h 6858002"/>
              <a:gd name="connsiteX398" fmla="*/ 4292149 w 4572002"/>
              <a:gd name="connsiteY398" fmla="*/ 1978940 h 6858002"/>
              <a:gd name="connsiteX399" fmla="*/ 4296911 w 4572002"/>
              <a:gd name="connsiteY399" fmla="*/ 2030378 h 6858002"/>
              <a:gd name="connsiteX400" fmla="*/ 4307201 w 4572002"/>
              <a:gd name="connsiteY400" fmla="*/ 2085054 h 6858002"/>
              <a:gd name="connsiteX401" fmla="*/ 4353302 w 4572002"/>
              <a:gd name="connsiteY401" fmla="*/ 2220312 h 6858002"/>
              <a:gd name="connsiteX402" fmla="*/ 4350636 w 4572002"/>
              <a:gd name="connsiteY402" fmla="*/ 2330806 h 6858002"/>
              <a:gd name="connsiteX403" fmla="*/ 4351206 w 4572002"/>
              <a:gd name="connsiteY403" fmla="*/ 2401292 h 6858002"/>
              <a:gd name="connsiteX404" fmla="*/ 4366446 w 4572002"/>
              <a:gd name="connsiteY404" fmla="*/ 2485307 h 6858002"/>
              <a:gd name="connsiteX405" fmla="*/ 4388736 w 4572002"/>
              <a:gd name="connsiteY405" fmla="*/ 2554079 h 6858002"/>
              <a:gd name="connsiteX406" fmla="*/ 4406453 w 4572002"/>
              <a:gd name="connsiteY406" fmla="*/ 2649143 h 6858002"/>
              <a:gd name="connsiteX407" fmla="*/ 4440554 w 4572002"/>
              <a:gd name="connsiteY407" fmla="*/ 2743826 h 6858002"/>
              <a:gd name="connsiteX408" fmla="*/ 4466653 w 4572002"/>
              <a:gd name="connsiteY408" fmla="*/ 2809930 h 6858002"/>
              <a:gd name="connsiteX409" fmla="*/ 4489705 w 4572002"/>
              <a:gd name="connsiteY409" fmla="*/ 2901943 h 6858002"/>
              <a:gd name="connsiteX410" fmla="*/ 4505897 w 4572002"/>
              <a:gd name="connsiteY410" fmla="*/ 3042728 h 6858002"/>
              <a:gd name="connsiteX411" fmla="*/ 4507613 w 4572002"/>
              <a:gd name="connsiteY411" fmla="*/ 3107500 h 6858002"/>
              <a:gd name="connsiteX412" fmla="*/ 4545521 w 4572002"/>
              <a:gd name="connsiteY412" fmla="*/ 3209993 h 6858002"/>
              <a:gd name="connsiteX413" fmla="*/ 4563811 w 4572002"/>
              <a:gd name="connsiteY413" fmla="*/ 3253809 h 6858002"/>
              <a:gd name="connsiteX414" fmla="*/ 4548570 w 4572002"/>
              <a:gd name="connsiteY414" fmla="*/ 3293244 h 6858002"/>
              <a:gd name="connsiteX415" fmla="*/ 4531043 w 4572002"/>
              <a:gd name="connsiteY415" fmla="*/ 3318771 h 6858002"/>
              <a:gd name="connsiteX416" fmla="*/ 4545904 w 4572002"/>
              <a:gd name="connsiteY416" fmla="*/ 3399546 h 6858002"/>
              <a:gd name="connsiteX417" fmla="*/ 4561524 w 4572002"/>
              <a:gd name="connsiteY417" fmla="*/ 3485275 h 6858002"/>
              <a:gd name="connsiteX418" fmla="*/ 4572002 w 4572002"/>
              <a:gd name="connsiteY418" fmla="*/ 3546617 h 6858002"/>
              <a:gd name="connsiteX419" fmla="*/ 4563620 w 4572002"/>
              <a:gd name="connsiteY419" fmla="*/ 3623201 h 6858002"/>
              <a:gd name="connsiteX420" fmla="*/ 4560192 w 4572002"/>
              <a:gd name="connsiteY420" fmla="*/ 3683591 h 6858002"/>
              <a:gd name="connsiteX421" fmla="*/ 4550476 w 4572002"/>
              <a:gd name="connsiteY421" fmla="*/ 3732361 h 6858002"/>
              <a:gd name="connsiteX422" fmla="*/ 4544759 w 4572002"/>
              <a:gd name="connsiteY422" fmla="*/ 3749506 h 6858002"/>
              <a:gd name="connsiteX423" fmla="*/ 4500182 w 4572002"/>
              <a:gd name="connsiteY423" fmla="*/ 3885338 h 6858002"/>
              <a:gd name="connsiteX424" fmla="*/ 4464557 w 4572002"/>
              <a:gd name="connsiteY424" fmla="*/ 4030503 h 6858002"/>
              <a:gd name="connsiteX425" fmla="*/ 4487039 w 4572002"/>
              <a:gd name="connsiteY425" fmla="*/ 4124614 h 6858002"/>
              <a:gd name="connsiteX426" fmla="*/ 4486656 w 4572002"/>
              <a:gd name="connsiteY426" fmla="*/ 4159667 h 6858002"/>
              <a:gd name="connsiteX427" fmla="*/ 4491801 w 4572002"/>
              <a:gd name="connsiteY427" fmla="*/ 4320837 h 6858002"/>
              <a:gd name="connsiteX428" fmla="*/ 4497325 w 4572002"/>
              <a:gd name="connsiteY428" fmla="*/ 4349222 h 6858002"/>
              <a:gd name="connsiteX429" fmla="*/ 4474653 w 4572002"/>
              <a:gd name="connsiteY429" fmla="*/ 4502579 h 6858002"/>
              <a:gd name="connsiteX430" fmla="*/ 4470844 w 4572002"/>
              <a:gd name="connsiteY430" fmla="*/ 4558207 h 6858002"/>
              <a:gd name="connsiteX431" fmla="*/ 4464557 w 4572002"/>
              <a:gd name="connsiteY431" fmla="*/ 4609452 h 6858002"/>
              <a:gd name="connsiteX432" fmla="*/ 4463033 w 4572002"/>
              <a:gd name="connsiteY432" fmla="*/ 4681083 h 6858002"/>
              <a:gd name="connsiteX433" fmla="*/ 4465891 w 4572002"/>
              <a:gd name="connsiteY433" fmla="*/ 4755381 h 6858002"/>
              <a:gd name="connsiteX434" fmla="*/ 4465319 w 4572002"/>
              <a:gd name="connsiteY434" fmla="*/ 4838250 h 6858002"/>
              <a:gd name="connsiteX435" fmla="*/ 4460367 w 4572002"/>
              <a:gd name="connsiteY435" fmla="*/ 4871019 h 6858002"/>
              <a:gd name="connsiteX436" fmla="*/ 4463795 w 4572002"/>
              <a:gd name="connsiteY436" fmla="*/ 4959602 h 6858002"/>
              <a:gd name="connsiteX437" fmla="*/ 4458082 w 4572002"/>
              <a:gd name="connsiteY437" fmla="*/ 5006086 h 6858002"/>
              <a:gd name="connsiteX438" fmla="*/ 4456937 w 4572002"/>
              <a:gd name="connsiteY438" fmla="*/ 5082670 h 6858002"/>
              <a:gd name="connsiteX439" fmla="*/ 4455603 w 4572002"/>
              <a:gd name="connsiteY439" fmla="*/ 5107627 h 6858002"/>
              <a:gd name="connsiteX440" fmla="*/ 4454840 w 4572002"/>
              <a:gd name="connsiteY440" fmla="*/ 5129916 h 6858002"/>
              <a:gd name="connsiteX441" fmla="*/ 4470464 w 4572002"/>
              <a:gd name="connsiteY441" fmla="*/ 5206308 h 6858002"/>
              <a:gd name="connsiteX442" fmla="*/ 4471415 w 4572002"/>
              <a:gd name="connsiteY442" fmla="*/ 5274129 h 6858002"/>
              <a:gd name="connsiteX443" fmla="*/ 4483990 w 4572002"/>
              <a:gd name="connsiteY443" fmla="*/ 5393005 h 6858002"/>
              <a:gd name="connsiteX444" fmla="*/ 4479607 w 4572002"/>
              <a:gd name="connsiteY444" fmla="*/ 5419295 h 6858002"/>
              <a:gd name="connsiteX445" fmla="*/ 4477894 w 4572002"/>
              <a:gd name="connsiteY445" fmla="*/ 5501594 h 6858002"/>
              <a:gd name="connsiteX446" fmla="*/ 4476560 w 4572002"/>
              <a:gd name="connsiteY446" fmla="*/ 5548460 h 6858002"/>
              <a:gd name="connsiteX447" fmla="*/ 4485703 w 4572002"/>
              <a:gd name="connsiteY447" fmla="*/ 5606372 h 6858002"/>
              <a:gd name="connsiteX448" fmla="*/ 4505134 w 4572002"/>
              <a:gd name="connsiteY448" fmla="*/ 5706959 h 6858002"/>
              <a:gd name="connsiteX449" fmla="*/ 4508183 w 4572002"/>
              <a:gd name="connsiteY449" fmla="*/ 5733440 h 6858002"/>
              <a:gd name="connsiteX450" fmla="*/ 4517519 w 4572002"/>
              <a:gd name="connsiteY450" fmla="*/ 5781830 h 6858002"/>
              <a:gd name="connsiteX451" fmla="*/ 4519234 w 4572002"/>
              <a:gd name="connsiteY451" fmla="*/ 5790592 h 6858002"/>
              <a:gd name="connsiteX452" fmla="*/ 4542855 w 4572002"/>
              <a:gd name="connsiteY452" fmla="*/ 5864318 h 6858002"/>
              <a:gd name="connsiteX453" fmla="*/ 4544759 w 4572002"/>
              <a:gd name="connsiteY453" fmla="*/ 5902610 h 6858002"/>
              <a:gd name="connsiteX454" fmla="*/ 4544951 w 4572002"/>
              <a:gd name="connsiteY454" fmla="*/ 6012723 h 6858002"/>
              <a:gd name="connsiteX455" fmla="*/ 4541332 w 4572002"/>
              <a:gd name="connsiteY455" fmla="*/ 6059397 h 6858002"/>
              <a:gd name="connsiteX456" fmla="*/ 4527426 w 4572002"/>
              <a:gd name="connsiteY456" fmla="*/ 6171605 h 6858002"/>
              <a:gd name="connsiteX457" fmla="*/ 4520568 w 4572002"/>
              <a:gd name="connsiteY457" fmla="*/ 6242093 h 6858002"/>
              <a:gd name="connsiteX458" fmla="*/ 4509706 w 4572002"/>
              <a:gd name="connsiteY458" fmla="*/ 6323058 h 6858002"/>
              <a:gd name="connsiteX459" fmla="*/ 4502848 w 4572002"/>
              <a:gd name="connsiteY459" fmla="*/ 6415833 h 6858002"/>
              <a:gd name="connsiteX460" fmla="*/ 4482084 w 4572002"/>
              <a:gd name="connsiteY460" fmla="*/ 6584812 h 6858002"/>
              <a:gd name="connsiteX461" fmla="*/ 4460557 w 4572002"/>
              <a:gd name="connsiteY461" fmla="*/ 6748458 h 6858002"/>
              <a:gd name="connsiteX462" fmla="*/ 4441507 w 4572002"/>
              <a:gd name="connsiteY462" fmla="*/ 6815516 h 6858002"/>
              <a:gd name="connsiteX463" fmla="*/ 4431806 w 4572002"/>
              <a:gd name="connsiteY463" fmla="*/ 6858001 h 6858002"/>
              <a:gd name="connsiteX464" fmla="*/ 4259554 w 4572002"/>
              <a:gd name="connsiteY464" fmla="*/ 6858001 h 6858002"/>
              <a:gd name="connsiteX465" fmla="*/ 4259554 w 4572002"/>
              <a:gd name="connsiteY465" fmla="*/ 6858002 h 6858002"/>
              <a:gd name="connsiteX466" fmla="*/ 0 w 4572002"/>
              <a:gd name="connsiteY466" fmla="*/ 6858002 h 6858002"/>
              <a:gd name="connsiteX467" fmla="*/ 0 w 4572002"/>
              <a:gd name="connsiteY467" fmla="*/ 2 h 6858002"/>
              <a:gd name="connsiteX468" fmla="*/ 3766492 w 4572002"/>
              <a:gd name="connsiteY468" fmla="*/ 1 h 6858002"/>
              <a:gd name="connsiteX469" fmla="*/ 3769210 w 4572002"/>
              <a:gd name="connsiteY469" fmla="*/ 21486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4572002" h="6858002">
                <a:moveTo>
                  <a:pt x="4214994" y="6564620"/>
                </a:moveTo>
                <a:lnTo>
                  <a:pt x="4214994" y="6564621"/>
                </a:lnTo>
                <a:cubicBezTo>
                  <a:pt x="4225281" y="6575479"/>
                  <a:pt x="4231378" y="6582147"/>
                  <a:pt x="4237474" y="6588626"/>
                </a:cubicBezTo>
                <a:lnTo>
                  <a:pt x="4254096" y="6625225"/>
                </a:lnTo>
                <a:lnTo>
                  <a:pt x="4247001" y="6662540"/>
                </a:lnTo>
                <a:lnTo>
                  <a:pt x="4247000" y="6662541"/>
                </a:lnTo>
                <a:lnTo>
                  <a:pt x="4246999" y="6662544"/>
                </a:lnTo>
                <a:lnTo>
                  <a:pt x="4235550" y="6683027"/>
                </a:lnTo>
                <a:lnTo>
                  <a:pt x="4232403" y="6702976"/>
                </a:lnTo>
                <a:lnTo>
                  <a:pt x="4232403" y="6702977"/>
                </a:lnTo>
                <a:cubicBezTo>
                  <a:pt x="4232808" y="6716169"/>
                  <a:pt x="4237951" y="6729219"/>
                  <a:pt x="4246238" y="6742553"/>
                </a:cubicBezTo>
                <a:lnTo>
                  <a:pt x="4246239" y="6742555"/>
                </a:lnTo>
                <a:lnTo>
                  <a:pt x="4265716" y="6812062"/>
                </a:lnTo>
                <a:lnTo>
                  <a:pt x="4265717" y="6812064"/>
                </a:lnTo>
                <a:lnTo>
                  <a:pt x="4265717" y="6812063"/>
                </a:lnTo>
                <a:lnTo>
                  <a:pt x="4265716" y="6812062"/>
                </a:lnTo>
                <a:lnTo>
                  <a:pt x="4260942" y="6776800"/>
                </a:lnTo>
                <a:lnTo>
                  <a:pt x="4246239" y="6742555"/>
                </a:lnTo>
                <a:lnTo>
                  <a:pt x="4246238" y="6742552"/>
                </a:lnTo>
                <a:lnTo>
                  <a:pt x="4232403" y="6702976"/>
                </a:lnTo>
                <a:lnTo>
                  <a:pt x="4246999" y="6662544"/>
                </a:lnTo>
                <a:lnTo>
                  <a:pt x="4247000" y="6662542"/>
                </a:lnTo>
                <a:lnTo>
                  <a:pt x="4247001" y="6662540"/>
                </a:lnTo>
                <a:lnTo>
                  <a:pt x="4254084" y="6645552"/>
                </a:lnTo>
                <a:lnTo>
                  <a:pt x="4254096" y="6625225"/>
                </a:lnTo>
                <a:lnTo>
                  <a:pt x="4254096" y="6625224"/>
                </a:lnTo>
                <a:cubicBezTo>
                  <a:pt x="4252000" y="6611341"/>
                  <a:pt x="4245951" y="6597578"/>
                  <a:pt x="4237474" y="6588625"/>
                </a:cubicBezTo>
                <a:close/>
                <a:moveTo>
                  <a:pt x="4295315" y="6438981"/>
                </a:moveTo>
                <a:lnTo>
                  <a:pt x="4275385" y="6463840"/>
                </a:lnTo>
                <a:lnTo>
                  <a:pt x="4275382" y="6463849"/>
                </a:lnTo>
                <a:lnTo>
                  <a:pt x="4261587" y="6513012"/>
                </a:lnTo>
                <a:lnTo>
                  <a:pt x="4242781" y="6546194"/>
                </a:lnTo>
                <a:lnTo>
                  <a:pt x="4242781" y="6546195"/>
                </a:lnTo>
                <a:lnTo>
                  <a:pt x="4259120" y="6521804"/>
                </a:lnTo>
                <a:lnTo>
                  <a:pt x="4261587" y="6513012"/>
                </a:lnTo>
                <a:lnTo>
                  <a:pt x="4264398" y="6508052"/>
                </a:lnTo>
                <a:lnTo>
                  <a:pt x="4275382" y="6463849"/>
                </a:lnTo>
                <a:lnTo>
                  <a:pt x="4275385" y="6463841"/>
                </a:lnTo>
                <a:cubicBezTo>
                  <a:pt x="4278336" y="6451650"/>
                  <a:pt x="4285813" y="6444077"/>
                  <a:pt x="4295315" y="6438981"/>
                </a:cubicBezTo>
                <a:close/>
                <a:moveTo>
                  <a:pt x="4381289" y="6365204"/>
                </a:moveTo>
                <a:lnTo>
                  <a:pt x="4380008" y="6387910"/>
                </a:lnTo>
                <a:lnTo>
                  <a:pt x="4378243" y="6391549"/>
                </a:lnTo>
                <a:lnTo>
                  <a:pt x="4370589" y="6407332"/>
                </a:lnTo>
                <a:lnTo>
                  <a:pt x="4370589" y="6407333"/>
                </a:lnTo>
                <a:lnTo>
                  <a:pt x="4378243" y="6391549"/>
                </a:lnTo>
                <a:lnTo>
                  <a:pt x="4380008" y="6387910"/>
                </a:lnTo>
                <a:close/>
                <a:moveTo>
                  <a:pt x="4142220" y="4221391"/>
                </a:move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7"/>
                  <a:pt x="4116716" y="4800483"/>
                </a:cubicBezTo>
                <a:lnTo>
                  <a:pt x="4116716" y="4800484"/>
                </a:lnTo>
                <a:cubicBezTo>
                  <a:pt x="4118597" y="4810581"/>
                  <a:pt x="4123170" y="4819964"/>
                  <a:pt x="4131552" y="4828917"/>
                </a:cubicBezTo>
                <a:lnTo>
                  <a:pt x="4153733" y="4863343"/>
                </a:lnTo>
                <a:lnTo>
                  <a:pt x="4161262" y="4889275"/>
                </a:lnTo>
                <a:lnTo>
                  <a:pt x="4159557" y="4912168"/>
                </a:lnTo>
                <a:cubicBezTo>
                  <a:pt x="4157842" y="4919978"/>
                  <a:pt x="4157485" y="4927122"/>
                  <a:pt x="4158155" y="4933804"/>
                </a:cubicBezTo>
                <a:lnTo>
                  <a:pt x="4158155" y="4933805"/>
                </a:lnTo>
                <a:lnTo>
                  <a:pt x="4162914" y="4952673"/>
                </a:lnTo>
                <a:lnTo>
                  <a:pt x="4165707" y="4957454"/>
                </a:lnTo>
                <a:lnTo>
                  <a:pt x="4166985" y="4961456"/>
                </a:lnTo>
                <a:cubicBezTo>
                  <a:pt x="4171496" y="4970097"/>
                  <a:pt x="4177202" y="4978394"/>
                  <a:pt x="4182989" y="4987038"/>
                </a:cubicBezTo>
                <a:cubicBezTo>
                  <a:pt x="4194228" y="5003802"/>
                  <a:pt x="4208326" y="5022853"/>
                  <a:pt x="4209468" y="5041522"/>
                </a:cubicBezTo>
                <a:cubicBezTo>
                  <a:pt x="4210087" y="5052096"/>
                  <a:pt x="4213005" y="5062300"/>
                  <a:pt x="4216684" y="5072376"/>
                </a:cubicBezTo>
                <a:lnTo>
                  <a:pt x="4222587" y="5087441"/>
                </a:lnTo>
                <a:lnTo>
                  <a:pt x="4235615" y="5133220"/>
                </a:lnTo>
                <a:lnTo>
                  <a:pt x="4235616" y="5133225"/>
                </a:lnTo>
                <a:lnTo>
                  <a:pt x="4228901" y="5166113"/>
                </a:lnTo>
                <a:lnTo>
                  <a:pt x="4228901" y="5166114"/>
                </a:lnTo>
                <a:cubicBezTo>
                  <a:pt x="4228139" y="5167638"/>
                  <a:pt x="4228712" y="5169781"/>
                  <a:pt x="4229593" y="5172091"/>
                </a:cubicBezTo>
                <a:lnTo>
                  <a:pt x="4232139" y="5179068"/>
                </a:lnTo>
                <a:cubicBezTo>
                  <a:pt x="4235759" y="5196595"/>
                  <a:pt x="4235807" y="5213598"/>
                  <a:pt x="4231973" y="5229434"/>
                </a:cubicBezTo>
                <a:lnTo>
                  <a:pt x="4225669" y="5241089"/>
                </a:lnTo>
                <a:lnTo>
                  <a:pt x="4208517" y="5272796"/>
                </a:lnTo>
                <a:cubicBezTo>
                  <a:pt x="4196871" y="5285441"/>
                  <a:pt x="4189165" y="5298595"/>
                  <a:pt x="4184613" y="5312288"/>
                </a:cubicBezTo>
                <a:lnTo>
                  <a:pt x="4183557" y="5321350"/>
                </a:lnTo>
                <a:lnTo>
                  <a:pt x="4181083" y="5326163"/>
                </a:ln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7" y="5480638"/>
                </a:cubicBezTo>
                <a:lnTo>
                  <a:pt x="4208850" y="5507668"/>
                </a:lnTo>
                <a:lnTo>
                  <a:pt x="4198232" y="5531692"/>
                </a:lnTo>
                <a:lnTo>
                  <a:pt x="4198231" y="5531693"/>
                </a:lnTo>
                <a:cubicBezTo>
                  <a:pt x="4191181" y="5537600"/>
                  <a:pt x="4187989" y="5542649"/>
                  <a:pt x="4188085" y="5547578"/>
                </a:cubicBezTo>
                <a:lnTo>
                  <a:pt x="4188085" y="5547579"/>
                </a:lnTo>
                <a:cubicBezTo>
                  <a:pt x="4188180" y="5552508"/>
                  <a:pt x="4191562" y="5557318"/>
                  <a:pt x="4197659" y="5562747"/>
                </a:cubicBezTo>
                <a:cubicBezTo>
                  <a:pt x="4240332" y="5600468"/>
                  <a:pt x="4267003" y="5646190"/>
                  <a:pt x="4268907" y="5704484"/>
                </a:cubicBezTo>
                <a:cubicBezTo>
                  <a:pt x="4269289" y="5716486"/>
                  <a:pt x="4271954" y="5728679"/>
                  <a:pt x="4274812" y="5740489"/>
                </a:cubicBezTo>
                <a:cubicBezTo>
                  <a:pt x="4276527" y="5747729"/>
                  <a:pt x="4278433" y="5756494"/>
                  <a:pt x="4283578" y="5760874"/>
                </a:cubicBezTo>
                <a:cubicBezTo>
                  <a:pt x="4322821" y="5794975"/>
                  <a:pt x="4350063" y="5837458"/>
                  <a:pt x="4371973" y="5883752"/>
                </a:cubicBezTo>
                <a:lnTo>
                  <a:pt x="4371974" y="5883757"/>
                </a:lnTo>
                <a:lnTo>
                  <a:pt x="4389877" y="5935946"/>
                </a:lnTo>
                <a:lnTo>
                  <a:pt x="4389878" y="5935950"/>
                </a:lnTo>
                <a:lnTo>
                  <a:pt x="4386259" y="5993290"/>
                </a:lnTo>
                <a:lnTo>
                  <a:pt x="4386259" y="5993291"/>
                </a:lnTo>
                <a:cubicBezTo>
                  <a:pt x="4385116" y="6004531"/>
                  <a:pt x="4385306" y="6017485"/>
                  <a:pt x="4379782" y="6026440"/>
                </a:cubicBezTo>
                <a:cubicBezTo>
                  <a:pt x="4362445" y="6054825"/>
                  <a:pt x="4343778" y="6082258"/>
                  <a:pt x="4323583" y="6108738"/>
                </a:cubicBezTo>
                <a:cubicBezTo>
                  <a:pt x="4314914" y="6120074"/>
                  <a:pt x="4309961" y="6126884"/>
                  <a:pt x="4309890" y="6133314"/>
                </a:cubicBezTo>
                <a:lnTo>
                  <a:pt x="4309890" y="6133315"/>
                </a:lnTo>
                <a:lnTo>
                  <a:pt x="4313591" y="6143190"/>
                </a:lnTo>
                <a:lnTo>
                  <a:pt x="4325486" y="6155600"/>
                </a:lnTo>
                <a:lnTo>
                  <a:pt x="4325488" y="6155603"/>
                </a:lnTo>
                <a:cubicBezTo>
                  <a:pt x="4347778" y="6175798"/>
                  <a:pt x="4359398" y="6200945"/>
                  <a:pt x="4364160" y="6228757"/>
                </a:cubicBezTo>
                <a:lnTo>
                  <a:pt x="4381497" y="6361540"/>
                </a:lnTo>
                <a:lnTo>
                  <a:pt x="4381497" y="6361539"/>
                </a:lnTo>
                <a:cubicBezTo>
                  <a:pt x="4377877" y="6317151"/>
                  <a:pt x="4371590" y="6272764"/>
                  <a:pt x="4364160" y="6228756"/>
                </a:cubicBezTo>
                <a:cubicBezTo>
                  <a:pt x="4359398" y="6200944"/>
                  <a:pt x="4347778" y="6175797"/>
                  <a:pt x="4325488" y="6155602"/>
                </a:cubicBezTo>
                <a:lnTo>
                  <a:pt x="4325486" y="6155600"/>
                </a:lnTo>
                <a:lnTo>
                  <a:pt x="4309890" y="6133315"/>
                </a:lnTo>
                <a:lnTo>
                  <a:pt x="4323583" y="6108739"/>
                </a:lnTo>
                <a:cubicBezTo>
                  <a:pt x="4343778" y="6082259"/>
                  <a:pt x="4362445" y="6054826"/>
                  <a:pt x="4379782" y="6026441"/>
                </a:cubicBezTo>
                <a:cubicBezTo>
                  <a:pt x="4385306" y="6017486"/>
                  <a:pt x="4385116" y="6004532"/>
                  <a:pt x="4386259" y="5993292"/>
                </a:cubicBezTo>
                <a:lnTo>
                  <a:pt x="4386259" y="5993290"/>
                </a:lnTo>
                <a:lnTo>
                  <a:pt x="4389712" y="5964477"/>
                </a:lnTo>
                <a:lnTo>
                  <a:pt x="4389878" y="5935950"/>
                </a:lnTo>
                <a:lnTo>
                  <a:pt x="4389878" y="5935949"/>
                </a:lnTo>
                <a:lnTo>
                  <a:pt x="4389877" y="5935946"/>
                </a:lnTo>
                <a:lnTo>
                  <a:pt x="4382997" y="5909351"/>
                </a:lnTo>
                <a:lnTo>
                  <a:pt x="4371974" y="5883757"/>
                </a:lnTo>
                <a:lnTo>
                  <a:pt x="4371973" y="5883751"/>
                </a:lnTo>
                <a:cubicBezTo>
                  <a:pt x="4350063" y="5837457"/>
                  <a:pt x="4322821" y="5794974"/>
                  <a:pt x="4283578" y="5760873"/>
                </a:cubicBezTo>
                <a:cubicBezTo>
                  <a:pt x="4278433" y="5756493"/>
                  <a:pt x="4276527" y="5747728"/>
                  <a:pt x="4274812" y="5740488"/>
                </a:cubicBezTo>
                <a:cubicBezTo>
                  <a:pt x="4271954" y="5728678"/>
                  <a:pt x="4269289" y="5716485"/>
                  <a:pt x="4268907" y="5704483"/>
                </a:cubicBezTo>
                <a:cubicBezTo>
                  <a:pt x="4267003" y="5646189"/>
                  <a:pt x="4240332" y="5600467"/>
                  <a:pt x="4197659" y="5562746"/>
                </a:cubicBezTo>
                <a:lnTo>
                  <a:pt x="4188085" y="5547578"/>
                </a:lnTo>
                <a:lnTo>
                  <a:pt x="4198231" y="5531694"/>
                </a:lnTo>
                <a:lnTo>
                  <a:pt x="4198232" y="5531692"/>
                </a:lnTo>
                <a:lnTo>
                  <a:pt x="4206630" y="5520422"/>
                </a:lnTo>
                <a:lnTo>
                  <a:pt x="4208850" y="5507668"/>
                </a:lnTo>
                <a:lnTo>
                  <a:pt x="4208850" y="5507667"/>
                </a:lnTo>
                <a:cubicBezTo>
                  <a:pt x="4208803" y="5498832"/>
                  <a:pt x="4206231" y="5489497"/>
                  <a:pt x="4204327" y="5480637"/>
                </a:cubicBezTo>
                <a:cubicBezTo>
                  <a:pt x="4200516" y="5462351"/>
                  <a:pt x="4196514" y="5443870"/>
                  <a:pt x="4192704" y="5425582"/>
                </a:cubicBezTo>
                <a:cubicBezTo>
                  <a:pt x="4190038" y="5412057"/>
                  <a:pt x="4187752" y="5398721"/>
                  <a:pt x="4184513" y="5385384"/>
                </a:cubicBezTo>
                <a:lnTo>
                  <a:pt x="4179637" y="5355014"/>
                </a:lnTo>
                <a:lnTo>
                  <a:pt x="4183557" y="5321350"/>
                </a:lnTo>
                <a:lnTo>
                  <a:pt x="4208517" y="5272797"/>
                </a:lnTo>
                <a:lnTo>
                  <a:pt x="4225669" y="5241089"/>
                </a:lnTo>
                <a:lnTo>
                  <a:pt x="4231973" y="5229433"/>
                </a:lnTo>
                <a:lnTo>
                  <a:pt x="4232139" y="5179068"/>
                </a:lnTo>
                <a:lnTo>
                  <a:pt x="4232139" y="5179067"/>
                </a:lnTo>
                <a:cubicBezTo>
                  <a:pt x="4231663" y="5176876"/>
                  <a:pt x="4230473" y="5174400"/>
                  <a:pt x="4229593" y="5172090"/>
                </a:cubicBezTo>
                <a:lnTo>
                  <a:pt x="4228901" y="5166114"/>
                </a:lnTo>
                <a:lnTo>
                  <a:pt x="4235616" y="5133225"/>
                </a:lnTo>
                <a:lnTo>
                  <a:pt x="4235616" y="5133224"/>
                </a:lnTo>
                <a:lnTo>
                  <a:pt x="4235615" y="5133220"/>
                </a:lnTo>
                <a:lnTo>
                  <a:pt x="4228473" y="5102461"/>
                </a:lnTo>
                <a:lnTo>
                  <a:pt x="4222587" y="5087441"/>
                </a:lnTo>
                <a:lnTo>
                  <a:pt x="4222582" y="5087423"/>
                </a:lnTo>
                <a:cubicBezTo>
                  <a:pt x="4216496" y="5072411"/>
                  <a:pt x="4210397" y="5057381"/>
                  <a:pt x="4209468" y="5041521"/>
                </a:cubicBezTo>
                <a:cubicBezTo>
                  <a:pt x="4208326" y="5022852"/>
                  <a:pt x="4194228" y="5003801"/>
                  <a:pt x="4182989" y="4987037"/>
                </a:cubicBezTo>
                <a:lnTo>
                  <a:pt x="4165707" y="4957454"/>
                </a:lnTo>
                <a:lnTo>
                  <a:pt x="4158155" y="4933805"/>
                </a:lnTo>
                <a:lnTo>
                  <a:pt x="4159557" y="4912169"/>
                </a:lnTo>
                <a:cubicBezTo>
                  <a:pt x="4161319" y="4904358"/>
                  <a:pt x="4161831" y="4896714"/>
                  <a:pt x="4161262" y="4889276"/>
                </a:cubicBezTo>
                <a:lnTo>
                  <a:pt x="4161262" y="4889275"/>
                </a:lnTo>
                <a:lnTo>
                  <a:pt x="4156484" y="4867614"/>
                </a:lnTo>
                <a:lnTo>
                  <a:pt x="4153733" y="4863343"/>
                </a:lnTo>
                <a:lnTo>
                  <a:pt x="4151983" y="4857317"/>
                </a:lnTo>
                <a:cubicBezTo>
                  <a:pt x="4146840" y="4847214"/>
                  <a:pt x="4139839" y="4837703"/>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9" y="4442762"/>
                  <a:pt x="4197659" y="4403326"/>
                  <a:pt x="4196706" y="4363891"/>
                </a:cubicBezTo>
                <a:lnTo>
                  <a:pt x="4196706" y="4363890"/>
                </a:lnTo>
                <a:cubicBezTo>
                  <a:pt x="4196514" y="4350554"/>
                  <a:pt x="4193466" y="4336457"/>
                  <a:pt x="4187752" y="4324645"/>
                </a:cubicBezTo>
                <a:cubicBezTo>
                  <a:pt x="4175749" y="4300070"/>
                  <a:pt x="4160129" y="4277401"/>
                  <a:pt x="4147936" y="4253014"/>
                </a:cubicBezTo>
                <a:close/>
                <a:moveTo>
                  <a:pt x="4211111" y="2836172"/>
                </a:moveTo>
                <a:lnTo>
                  <a:pt x="4202421" y="2848793"/>
                </a:lnTo>
                <a:cubicBezTo>
                  <a:pt x="4197421" y="2865010"/>
                  <a:pt x="4191562" y="2881307"/>
                  <a:pt x="4186816" y="2897785"/>
                </a:cubicBezTo>
                <a:lnTo>
                  <a:pt x="4185787" y="2903551"/>
                </a:lnTo>
                <a:lnTo>
                  <a:pt x="4182513" y="2914328"/>
                </a:lnTo>
                <a:lnTo>
                  <a:pt x="4177882" y="2947858"/>
                </a:lnTo>
                <a:lnTo>
                  <a:pt x="4177881" y="2947862"/>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2"/>
                  <a:pt x="4093355" y="3574408"/>
                </a:cubicBezTo>
                <a:lnTo>
                  <a:pt x="4093355" y="3574409"/>
                </a:lnTo>
                <a:cubicBezTo>
                  <a:pt x="4092450" y="3582005"/>
                  <a:pt x="4096499" y="3590054"/>
                  <a:pt x="4105453" y="3606818"/>
                </a:cubicBezTo>
                <a:cubicBezTo>
                  <a:pt x="4109835" y="3614820"/>
                  <a:pt x="4112501" y="3624726"/>
                  <a:pt x="4118979" y="3630633"/>
                </a:cubicBezTo>
                <a:lnTo>
                  <a:pt x="4136708" y="3654416"/>
                </a:lnTo>
                <a:lnTo>
                  <a:pt x="4140382" y="3668940"/>
                </a:lnTo>
                <a:lnTo>
                  <a:pt x="4143220" y="3680164"/>
                </a:lnTo>
                <a:lnTo>
                  <a:pt x="4139172" y="3734837"/>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7425" y="3868764"/>
                </a:lnTo>
                <a:lnTo>
                  <a:pt x="4126028" y="3885337"/>
                </a:lnTo>
                <a:lnTo>
                  <a:pt x="4126028" y="3885339"/>
                </a:lnTo>
                <a:cubicBezTo>
                  <a:pt x="4135744" y="3897722"/>
                  <a:pt x="4143150" y="3910319"/>
                  <a:pt x="4148409" y="3923125"/>
                </a:cubicBezTo>
                <a:lnTo>
                  <a:pt x="4157913" y="3962160"/>
                </a:lnTo>
                <a:lnTo>
                  <a:pt x="4142221" y="4043838"/>
                </a:lnTo>
                <a:lnTo>
                  <a:pt x="4142220" y="4043839"/>
                </a:lnTo>
                <a:cubicBezTo>
                  <a:pt x="4133457" y="4063842"/>
                  <a:pt x="4128075" y="4083702"/>
                  <a:pt x="4127099" y="4103825"/>
                </a:cubicBezTo>
                <a:lnTo>
                  <a:pt x="4127099" y="4103826"/>
                </a:lnTo>
                <a:lnTo>
                  <a:pt x="4129066" y="4134256"/>
                </a:lnTo>
                <a:lnTo>
                  <a:pt x="4138410" y="4165382"/>
                </a:lnTo>
                <a:lnTo>
                  <a:pt x="4138410" y="4165384"/>
                </a:lnTo>
                <a:lnTo>
                  <a:pt x="4142315" y="4192388"/>
                </a:lnTo>
                <a:lnTo>
                  <a:pt x="4142315" y="4192387"/>
                </a:lnTo>
                <a:cubicBezTo>
                  <a:pt x="4142411" y="4182767"/>
                  <a:pt x="4141839" y="4173480"/>
                  <a:pt x="4138410" y="4165383"/>
                </a:cubicBezTo>
                <a:lnTo>
                  <a:pt x="4138410" y="4165382"/>
                </a:lnTo>
                <a:lnTo>
                  <a:pt x="4127099" y="4103826"/>
                </a:lnTo>
                <a:lnTo>
                  <a:pt x="4142220" y="4043840"/>
                </a:lnTo>
                <a:lnTo>
                  <a:pt x="4142221" y="4043838"/>
                </a:lnTo>
                <a:lnTo>
                  <a:pt x="4155523" y="4002410"/>
                </a:lnTo>
                <a:lnTo>
                  <a:pt x="4157913" y="3962160"/>
                </a:lnTo>
                <a:lnTo>
                  <a:pt x="4157913" y="3962159"/>
                </a:lnTo>
                <a:cubicBezTo>
                  <a:pt x="4155651" y="3935727"/>
                  <a:pt x="4145460" y="3910104"/>
                  <a:pt x="4126028" y="3885338"/>
                </a:cubicBezTo>
                <a:lnTo>
                  <a:pt x="4126028" y="3885337"/>
                </a:lnTo>
                <a:lnTo>
                  <a:pt x="4116645" y="3852620"/>
                </a:lnTo>
                <a:lnTo>
                  <a:pt x="4130980" y="3822473"/>
                </a:lnTo>
                <a:cubicBezTo>
                  <a:pt x="4139172" y="3811614"/>
                  <a:pt x="4144316" y="3800897"/>
                  <a:pt x="4145911" y="3789777"/>
                </a:cubicBezTo>
                <a:lnTo>
                  <a:pt x="4145911" y="3789776"/>
                </a:lnTo>
                <a:cubicBezTo>
                  <a:pt x="4147507" y="3778655"/>
                  <a:pt x="4145554" y="3767130"/>
                  <a:pt x="4139554" y="3754652"/>
                </a:cubicBezTo>
                <a:lnTo>
                  <a:pt x="4139172" y="3734838"/>
                </a:lnTo>
                <a:lnTo>
                  <a:pt x="4143220" y="3680164"/>
                </a:lnTo>
                <a:lnTo>
                  <a:pt x="4143220" y="3680163"/>
                </a:lnTo>
                <a:lnTo>
                  <a:pt x="4140382" y="3668940"/>
                </a:lnTo>
                <a:lnTo>
                  <a:pt x="4136708" y="3654416"/>
                </a:lnTo>
                <a:lnTo>
                  <a:pt x="4136708" y="3654416"/>
                </a:lnTo>
                <a:lnTo>
                  <a:pt x="4136708" y="3654415"/>
                </a:lnTo>
                <a:cubicBezTo>
                  <a:pt x="4132898" y="3646123"/>
                  <a:pt x="4127219" y="3638157"/>
                  <a:pt x="4118979" y="3630632"/>
                </a:cubicBezTo>
                <a:cubicBezTo>
                  <a:pt x="4112501" y="3624725"/>
                  <a:pt x="4109835" y="3614819"/>
                  <a:pt x="4105453" y="3606817"/>
                </a:cubicBezTo>
                <a:cubicBezTo>
                  <a:pt x="4100976" y="3598435"/>
                  <a:pt x="4097725" y="3592232"/>
                  <a:pt x="4095707" y="3587174"/>
                </a:cubicBezTo>
                <a:lnTo>
                  <a:pt x="4093355"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1"/>
                </a:lnTo>
                <a:cubicBezTo>
                  <a:pt x="4193372" y="3045777"/>
                  <a:pt x="4189562" y="3014153"/>
                  <a:pt x="4181465" y="2982148"/>
                </a:cubicBezTo>
                <a:lnTo>
                  <a:pt x="4177881" y="2947863"/>
                </a:lnTo>
                <a:lnTo>
                  <a:pt x="4177882" y="2947858"/>
                </a:lnTo>
                <a:lnTo>
                  <a:pt x="4185787" y="2903551"/>
                </a:lnTo>
                <a:lnTo>
                  <a:pt x="4202421" y="2848794"/>
                </a:lnTo>
                <a:cubicBezTo>
                  <a:pt x="4203754" y="2844317"/>
                  <a:pt x="4207040"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25839" y="2518262"/>
                </a:lnTo>
                <a:lnTo>
                  <a:pt x="4125838" y="2518264"/>
                </a:lnTo>
                <a:cubicBezTo>
                  <a:pt x="4123171" y="2527790"/>
                  <a:pt x="4122027" y="2536457"/>
                  <a:pt x="4122194" y="2545006"/>
                </a:cubicBezTo>
                <a:lnTo>
                  <a:pt x="4122194" y="2545007"/>
                </a:lnTo>
                <a:cubicBezTo>
                  <a:pt x="4122360" y="2553556"/>
                  <a:pt x="4123837" y="2561986"/>
                  <a:pt x="4126408" y="2571035"/>
                </a:cubicBezTo>
                <a:cubicBezTo>
                  <a:pt x="4138410" y="2612946"/>
                  <a:pt x="4170987" y="2640951"/>
                  <a:pt x="4199563" y="2668002"/>
                </a:cubicBezTo>
                <a:cubicBezTo>
                  <a:pt x="4223947" y="2691055"/>
                  <a:pt x="4237663" y="2716964"/>
                  <a:pt x="4247953" y="2745349"/>
                </a:cubicBezTo>
                <a:lnTo>
                  <a:pt x="4247954" y="2745352"/>
                </a:lnTo>
                <a:lnTo>
                  <a:pt x="4253873" y="2778006"/>
                </a:lnTo>
                <a:lnTo>
                  <a:pt x="4253453" y="2785440"/>
                </a:lnTo>
                <a:lnTo>
                  <a:pt x="4243374" y="2811780"/>
                </a:lnTo>
                <a:lnTo>
                  <a:pt x="4243371" y="2811787"/>
                </a:lnTo>
                <a:lnTo>
                  <a:pt x="4243372" y="2811787"/>
                </a:lnTo>
                <a:lnTo>
                  <a:pt x="4243374" y="2811780"/>
                </a:lnTo>
                <a:lnTo>
                  <a:pt x="4253025" y="2793023"/>
                </a:lnTo>
                <a:lnTo>
                  <a:pt x="4253453" y="2785440"/>
                </a:lnTo>
                <a:lnTo>
                  <a:pt x="4254654" y="2782305"/>
                </a:lnTo>
                <a:lnTo>
                  <a:pt x="4253873" y="2778006"/>
                </a:lnTo>
                <a:lnTo>
                  <a:pt x="4254284" y="2770758"/>
                </a:lnTo>
                <a:lnTo>
                  <a:pt x="4247954" y="2745352"/>
                </a:lnTo>
                <a:lnTo>
                  <a:pt x="4247953" y="2745348"/>
                </a:lnTo>
                <a:cubicBezTo>
                  <a:pt x="4237663" y="2716963"/>
                  <a:pt x="4223947" y="2691054"/>
                  <a:pt x="4199563" y="2668001"/>
                </a:cubicBezTo>
                <a:cubicBezTo>
                  <a:pt x="4170987" y="2640950"/>
                  <a:pt x="4138410" y="2612945"/>
                  <a:pt x="4126408" y="2571034"/>
                </a:cubicBezTo>
                <a:lnTo>
                  <a:pt x="4122194" y="2545007"/>
                </a:lnTo>
                <a:lnTo>
                  <a:pt x="4125838" y="2518265"/>
                </a:lnTo>
                <a:lnTo>
                  <a:pt x="4125839" y="2518262"/>
                </a:lnTo>
                <a:lnTo>
                  <a:pt x="4132419" y="2490551"/>
                </a:lnTo>
                <a:lnTo>
                  <a:pt x="4134481" y="2463018"/>
                </a:lnTo>
                <a:lnTo>
                  <a:pt x="4134481" y="2463017"/>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45230" y="1459073"/>
                </a:moveTo>
                <a:lnTo>
                  <a:pt x="3745229" y="1459074"/>
                </a:lnTo>
                <a:lnTo>
                  <a:pt x="3736012" y="1481572"/>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lnTo>
                  <a:pt x="3759500" y="338900"/>
                </a:lnTo>
                <a:lnTo>
                  <a:pt x="3769400" y="395640"/>
                </a:lnTo>
                <a:lnTo>
                  <a:pt x="3765590" y="367328"/>
                </a:lnTo>
                <a:lnTo>
                  <a:pt x="3759500" y="338900"/>
                </a:lnTo>
                <a:lnTo>
                  <a:pt x="3759494" y="338870"/>
                </a:ln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7"/>
                </a:lnTo>
                <a:lnTo>
                  <a:pt x="3785402" y="228944"/>
                </a:lnTo>
                <a:lnTo>
                  <a:pt x="3780943" y="177271"/>
                </a:lnTo>
                <a:lnTo>
                  <a:pt x="3777129" y="153387"/>
                </a:lnTo>
                <a:lnTo>
                  <a:pt x="3776930" y="151569"/>
                </a:lnTo>
                <a:cubicBezTo>
                  <a:pt x="3772700" y="125876"/>
                  <a:pt x="3768195" y="100174"/>
                  <a:pt x="3766811" y="74129"/>
                </a:cubicBezTo>
                <a:close/>
                <a:moveTo>
                  <a:pt x="3766492" y="0"/>
                </a:moveTo>
                <a:lnTo>
                  <a:pt x="4230600" y="0"/>
                </a:lnTo>
                <a:lnTo>
                  <a:pt x="4229473" y="2817"/>
                </a:lnTo>
                <a:cubicBezTo>
                  <a:pt x="4221092" y="21486"/>
                  <a:pt x="4218423" y="43012"/>
                  <a:pt x="4215375" y="63587"/>
                </a:cubicBezTo>
                <a:cubicBezTo>
                  <a:pt x="4209851" y="101308"/>
                  <a:pt x="4206421" y="139219"/>
                  <a:pt x="4201468" y="176939"/>
                </a:cubicBezTo>
                <a:cubicBezTo>
                  <a:pt x="4200325" y="184941"/>
                  <a:pt x="4198231"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5" y="1489720"/>
                </a:cubicBezTo>
                <a:cubicBezTo>
                  <a:pt x="4198993" y="1505724"/>
                  <a:pt x="4192324" y="1523059"/>
                  <a:pt x="4196324" y="1537537"/>
                </a:cubicBezTo>
                <a:cubicBezTo>
                  <a:pt x="4207374" y="1576019"/>
                  <a:pt x="4220709" y="1614120"/>
                  <a:pt x="4237474" y="1650317"/>
                </a:cubicBezTo>
                <a:cubicBezTo>
                  <a:pt x="4254428" y="1687086"/>
                  <a:pt x="4268716" y="1721185"/>
                  <a:pt x="4251572" y="1763287"/>
                </a:cubicBezTo>
                <a:cubicBezTo>
                  <a:pt x="4244332" y="1781194"/>
                  <a:pt x="4249476" y="1804816"/>
                  <a:pt x="4251380" y="1825393"/>
                </a:cubicBezTo>
                <a:cubicBezTo>
                  <a:pt x="4252904" y="1840441"/>
                  <a:pt x="4261478" y="1854920"/>
                  <a:pt x="4261478" y="1869780"/>
                </a:cubicBezTo>
                <a:cubicBezTo>
                  <a:pt x="4261478" y="1909408"/>
                  <a:pt x="4271574" y="1944649"/>
                  <a:pt x="4292149" y="1978940"/>
                </a:cubicBezTo>
                <a:cubicBezTo>
                  <a:pt x="4300150" y="1992279"/>
                  <a:pt x="4294815" y="2013043"/>
                  <a:pt x="4296911" y="2030378"/>
                </a:cubicBezTo>
                <a:cubicBezTo>
                  <a:pt x="4299388" y="2048668"/>
                  <a:pt x="4301673" y="2067525"/>
                  <a:pt x="4307201" y="2085054"/>
                </a:cubicBezTo>
                <a:cubicBezTo>
                  <a:pt x="4321679" y="2130393"/>
                  <a:pt x="4338062" y="2175163"/>
                  <a:pt x="4353302" y="2220312"/>
                </a:cubicBezTo>
                <a:cubicBezTo>
                  <a:pt x="4365877" y="2257459"/>
                  <a:pt x="4355970" y="2294039"/>
                  <a:pt x="4350636" y="2330806"/>
                </a:cubicBezTo>
                <a:cubicBezTo>
                  <a:pt x="4347205" y="2353859"/>
                  <a:pt x="4339013" y="2375383"/>
                  <a:pt x="4351206" y="2401292"/>
                </a:cubicBezTo>
                <a:cubicBezTo>
                  <a:pt x="4362828" y="2426059"/>
                  <a:pt x="4360160" y="2457492"/>
                  <a:pt x="4366446" y="2485307"/>
                </a:cubicBezTo>
                <a:cubicBezTo>
                  <a:pt x="4371781" y="2508742"/>
                  <a:pt x="4380354" y="2531409"/>
                  <a:pt x="4388736" y="2554079"/>
                </a:cubicBezTo>
                <a:cubicBezTo>
                  <a:pt x="4400168" y="2584942"/>
                  <a:pt x="4412167" y="2615421"/>
                  <a:pt x="4406453" y="2649143"/>
                </a:cubicBezTo>
                <a:cubicBezTo>
                  <a:pt x="4399976" y="2687436"/>
                  <a:pt x="4424359" y="2713723"/>
                  <a:pt x="4440554" y="2743826"/>
                </a:cubicBezTo>
                <a:cubicBezTo>
                  <a:pt x="4451603" y="2764590"/>
                  <a:pt x="4459795" y="2787259"/>
                  <a:pt x="4466653" y="2809930"/>
                </a:cubicBezTo>
                <a:cubicBezTo>
                  <a:pt x="4475607" y="2840219"/>
                  <a:pt x="4480941" y="2871462"/>
                  <a:pt x="4489705" y="2901943"/>
                </a:cubicBezTo>
                <a:cubicBezTo>
                  <a:pt x="4502848" y="2948047"/>
                  <a:pt x="4513137" y="2994722"/>
                  <a:pt x="4505897" y="3042728"/>
                </a:cubicBezTo>
                <a:cubicBezTo>
                  <a:pt x="4502659" y="3064827"/>
                  <a:pt x="4502848" y="3085403"/>
                  <a:pt x="4507613" y="3107500"/>
                </a:cubicBezTo>
                <a:cubicBezTo>
                  <a:pt x="4515422" y="3143695"/>
                  <a:pt x="4516376" y="3180844"/>
                  <a:pt x="4545521" y="3209993"/>
                </a:cubicBezTo>
                <a:cubicBezTo>
                  <a:pt x="4555811" y="3220280"/>
                  <a:pt x="4558477" y="3238758"/>
                  <a:pt x="4563811" y="3253809"/>
                </a:cubicBezTo>
                <a:cubicBezTo>
                  <a:pt x="4570099" y="3271145"/>
                  <a:pt x="4566858" y="3283908"/>
                  <a:pt x="4548570" y="3293244"/>
                </a:cubicBezTo>
                <a:cubicBezTo>
                  <a:pt x="4540379" y="3297434"/>
                  <a:pt x="4532378" y="3309437"/>
                  <a:pt x="4531043" y="3318771"/>
                </a:cubicBezTo>
                <a:cubicBezTo>
                  <a:pt x="4527043" y="3346776"/>
                  <a:pt x="4532950" y="3372495"/>
                  <a:pt x="4545904" y="3399546"/>
                </a:cubicBezTo>
                <a:cubicBezTo>
                  <a:pt x="4558096" y="3424883"/>
                  <a:pt x="4556762" y="3456508"/>
                  <a:pt x="4561524" y="3485275"/>
                </a:cubicBezTo>
                <a:cubicBezTo>
                  <a:pt x="4564954" y="3505657"/>
                  <a:pt x="4572002" y="3526042"/>
                  <a:pt x="4572002" y="3546617"/>
                </a:cubicBezTo>
                <a:cubicBezTo>
                  <a:pt x="4572002" y="3572146"/>
                  <a:pt x="4565907" y="3597482"/>
                  <a:pt x="4563620" y="3623201"/>
                </a:cubicBezTo>
                <a:cubicBezTo>
                  <a:pt x="4561716" y="3643204"/>
                  <a:pt x="4562478" y="3663589"/>
                  <a:pt x="4560192" y="3683591"/>
                </a:cubicBezTo>
                <a:cubicBezTo>
                  <a:pt x="4558477" y="3699976"/>
                  <a:pt x="4554096" y="3716168"/>
                  <a:pt x="4550476" y="3732361"/>
                </a:cubicBezTo>
                <a:cubicBezTo>
                  <a:pt x="4549142" y="3738267"/>
                  <a:pt x="4543998" y="3744173"/>
                  <a:pt x="4544759" y="3749506"/>
                </a:cubicBezTo>
                <a:cubicBezTo>
                  <a:pt x="4552953" y="3802467"/>
                  <a:pt x="4516376" y="3840569"/>
                  <a:pt x="4500182" y="3885338"/>
                </a:cubicBezTo>
                <a:cubicBezTo>
                  <a:pt x="4483035" y="3932394"/>
                  <a:pt x="4456748" y="3977925"/>
                  <a:pt x="4464557" y="4030503"/>
                </a:cubicBezTo>
                <a:cubicBezTo>
                  <a:pt x="4469319" y="4062318"/>
                  <a:pt x="4480369" y="4092989"/>
                  <a:pt x="4487039" y="4124614"/>
                </a:cubicBezTo>
                <a:cubicBezTo>
                  <a:pt x="4489324" y="4135854"/>
                  <a:pt x="4488943" y="4148427"/>
                  <a:pt x="4486656" y="4159667"/>
                </a:cubicBezTo>
                <a:cubicBezTo>
                  <a:pt x="4476177" y="4213961"/>
                  <a:pt x="4474653" y="4267493"/>
                  <a:pt x="4491801" y="4320837"/>
                </a:cubicBezTo>
                <a:cubicBezTo>
                  <a:pt x="4494659" y="4329979"/>
                  <a:pt x="4497325" y="4339695"/>
                  <a:pt x="4497325" y="4349222"/>
                </a:cubicBezTo>
                <a:cubicBezTo>
                  <a:pt x="4497325" y="4401419"/>
                  <a:pt x="4493324" y="4452665"/>
                  <a:pt x="4474653" y="4502579"/>
                </a:cubicBezTo>
                <a:cubicBezTo>
                  <a:pt x="4468368" y="4519343"/>
                  <a:pt x="4472368" y="4539728"/>
                  <a:pt x="4470844" y="4558207"/>
                </a:cubicBezTo>
                <a:cubicBezTo>
                  <a:pt x="4469511" y="4575351"/>
                  <a:pt x="4468940" y="4592878"/>
                  <a:pt x="4464557" y="4609452"/>
                </a:cubicBezTo>
                <a:cubicBezTo>
                  <a:pt x="4458082" y="4633647"/>
                  <a:pt x="4457320" y="4656126"/>
                  <a:pt x="4463033" y="4681083"/>
                </a:cubicBezTo>
                <a:cubicBezTo>
                  <a:pt x="4468368" y="4704895"/>
                  <a:pt x="4465702" y="4730614"/>
                  <a:pt x="4465891" y="4755381"/>
                </a:cubicBezTo>
                <a:cubicBezTo>
                  <a:pt x="4466082" y="4783004"/>
                  <a:pt x="4466272" y="4810627"/>
                  <a:pt x="4465319" y="4838250"/>
                </a:cubicBezTo>
                <a:cubicBezTo>
                  <a:pt x="4464940" y="4849300"/>
                  <a:pt x="4457320" y="4861873"/>
                  <a:pt x="4460367" y="4871019"/>
                </a:cubicBezTo>
                <a:cubicBezTo>
                  <a:pt x="4470653" y="4900546"/>
                  <a:pt x="4458271" y="4930075"/>
                  <a:pt x="4463795" y="4959602"/>
                </a:cubicBezTo>
                <a:cubicBezTo>
                  <a:pt x="4466653" y="4974082"/>
                  <a:pt x="4458844" y="4990465"/>
                  <a:pt x="4458082" y="5006086"/>
                </a:cubicBezTo>
                <a:cubicBezTo>
                  <a:pt x="4456748" y="5031614"/>
                  <a:pt x="4457320" y="5057141"/>
                  <a:pt x="4456937" y="5082670"/>
                </a:cubicBezTo>
                <a:cubicBezTo>
                  <a:pt x="4456748" y="5091052"/>
                  <a:pt x="4455986" y="5099245"/>
                  <a:pt x="4455603" y="5107627"/>
                </a:cubicBezTo>
                <a:cubicBezTo>
                  <a:pt x="4455223" y="5115057"/>
                  <a:pt x="4453508" y="5122867"/>
                  <a:pt x="4454840" y="5129916"/>
                </a:cubicBezTo>
                <a:cubicBezTo>
                  <a:pt x="4459605" y="5155445"/>
                  <a:pt x="4467415" y="5180591"/>
                  <a:pt x="4470464" y="5206308"/>
                </a:cubicBezTo>
                <a:cubicBezTo>
                  <a:pt x="4473130" y="5228597"/>
                  <a:pt x="4469511" y="5251650"/>
                  <a:pt x="4471415" y="5274129"/>
                </a:cubicBezTo>
                <a:cubicBezTo>
                  <a:pt x="4474653" y="5313754"/>
                  <a:pt x="4480369" y="5353379"/>
                  <a:pt x="4483990" y="5393005"/>
                </a:cubicBezTo>
                <a:cubicBezTo>
                  <a:pt x="4484752" y="5401579"/>
                  <a:pt x="4479988" y="5410531"/>
                  <a:pt x="4479607" y="5419295"/>
                </a:cubicBezTo>
                <a:cubicBezTo>
                  <a:pt x="4478656" y="5446728"/>
                  <a:pt x="4478464" y="5474161"/>
                  <a:pt x="4477894" y="5501594"/>
                </a:cubicBezTo>
                <a:cubicBezTo>
                  <a:pt x="4477702" y="5517215"/>
                  <a:pt x="4478273" y="5533027"/>
                  <a:pt x="4476560" y="5548460"/>
                </a:cubicBezTo>
                <a:cubicBezTo>
                  <a:pt x="4474273" y="5568842"/>
                  <a:pt x="4470844" y="5587321"/>
                  <a:pt x="4485703" y="5606372"/>
                </a:cubicBezTo>
                <a:cubicBezTo>
                  <a:pt x="4508755" y="5635711"/>
                  <a:pt x="4499801" y="5673050"/>
                  <a:pt x="4505134" y="5706959"/>
                </a:cubicBezTo>
                <a:cubicBezTo>
                  <a:pt x="4506468" y="5715723"/>
                  <a:pt x="4506659" y="5724678"/>
                  <a:pt x="4508183" y="5733440"/>
                </a:cubicBezTo>
                <a:cubicBezTo>
                  <a:pt x="4511041" y="5749634"/>
                  <a:pt x="4514279" y="5765635"/>
                  <a:pt x="4517519" y="5781830"/>
                </a:cubicBezTo>
                <a:cubicBezTo>
                  <a:pt x="4518089" y="5784686"/>
                  <a:pt x="4518281" y="5787924"/>
                  <a:pt x="4519234" y="5790592"/>
                </a:cubicBezTo>
                <a:cubicBezTo>
                  <a:pt x="4527233" y="5815169"/>
                  <a:pt x="4536378" y="5839361"/>
                  <a:pt x="4542855" y="5864318"/>
                </a:cubicBezTo>
                <a:cubicBezTo>
                  <a:pt x="4546095" y="5876511"/>
                  <a:pt x="4546476" y="5890037"/>
                  <a:pt x="4544759" y="5902610"/>
                </a:cubicBezTo>
                <a:cubicBezTo>
                  <a:pt x="4539808" y="5939377"/>
                  <a:pt x="4537712" y="5975764"/>
                  <a:pt x="4544951" y="6012723"/>
                </a:cubicBezTo>
                <a:cubicBezTo>
                  <a:pt x="4547808" y="6027392"/>
                  <a:pt x="4543045" y="6043776"/>
                  <a:pt x="4541332" y="6059397"/>
                </a:cubicBezTo>
                <a:cubicBezTo>
                  <a:pt x="4536759" y="6096736"/>
                  <a:pt x="4531805" y="6134075"/>
                  <a:pt x="4527426" y="6171605"/>
                </a:cubicBezTo>
                <a:cubicBezTo>
                  <a:pt x="4524758" y="6195037"/>
                  <a:pt x="4523234" y="6218660"/>
                  <a:pt x="4520568" y="6242093"/>
                </a:cubicBezTo>
                <a:cubicBezTo>
                  <a:pt x="4517327" y="6269144"/>
                  <a:pt x="4512375" y="6296005"/>
                  <a:pt x="4509706" y="6323058"/>
                </a:cubicBezTo>
                <a:cubicBezTo>
                  <a:pt x="4506659" y="6353919"/>
                  <a:pt x="4506089" y="6384972"/>
                  <a:pt x="4502848" y="6415833"/>
                </a:cubicBezTo>
                <a:cubicBezTo>
                  <a:pt x="4496563" y="6472225"/>
                  <a:pt x="4489132" y="6528424"/>
                  <a:pt x="4482084" y="6584812"/>
                </a:cubicBezTo>
                <a:cubicBezTo>
                  <a:pt x="4475226" y="6639488"/>
                  <a:pt x="4469129" y="6694164"/>
                  <a:pt x="4460557" y="6748458"/>
                </a:cubicBezTo>
                <a:cubicBezTo>
                  <a:pt x="4456937" y="6771319"/>
                  <a:pt x="4447030" y="6793035"/>
                  <a:pt x="4441507" y="6815516"/>
                </a:cubicBezTo>
                <a:lnTo>
                  <a:pt x="4431806" y="6858001"/>
                </a:lnTo>
                <a:lnTo>
                  <a:pt x="4259554" y="6858001"/>
                </a:lnTo>
                <a:lnTo>
                  <a:pt x="4259554" y="6858002"/>
                </a:lnTo>
                <a:lnTo>
                  <a:pt x="0" y="6858002"/>
                </a:lnTo>
                <a:lnTo>
                  <a:pt x="0" y="2"/>
                </a:lnTo>
                <a:lnTo>
                  <a:pt x="3766492" y="1"/>
                </a:lnTo>
                <a:lnTo>
                  <a:pt x="3769210" y="21486"/>
                </a:lnTo>
                <a:close/>
              </a:path>
            </a:pathLst>
          </a:custGeom>
          <a:solidFill>
            <a:schemeClr val="bg1">
              <a:alpha val="14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7" name="Group 11">
            <a:extLst>
              <a:ext uri="{FF2B5EF4-FFF2-40B4-BE49-F238E27FC236}">
                <a16:creationId xmlns:a16="http://schemas.microsoft.com/office/drawing/2014/main" id="{431899EE-49A4-469F-BDB5-0A178C55105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697284" y="-1"/>
            <a:ext cx="884241" cy="6858001"/>
            <a:chOff x="3697284" y="-1"/>
            <a:chExt cx="884241" cy="6858001"/>
          </a:xfrm>
          <a:effectLst>
            <a:outerShdw blurRad="381000" dist="152400" algn="l" rotWithShape="0">
              <a:prstClr val="black">
                <a:alpha val="10000"/>
              </a:prstClr>
            </a:outerShdw>
          </a:effectLst>
        </p:grpSpPr>
        <p:sp>
          <p:nvSpPr>
            <p:cNvPr id="13" name="Freeform: Shape 12">
              <a:extLst>
                <a:ext uri="{FF2B5EF4-FFF2-40B4-BE49-F238E27FC236}">
                  <a16:creationId xmlns:a16="http://schemas.microsoft.com/office/drawing/2014/main" id="{463E0550-0AFD-458E-A821-787F4CB6FF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9BC5702A-BA45-4A2C-99DC-525993A9CE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2">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28955121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3" name="Rectangle 4102">
            <a:extLst>
              <a:ext uri="{FF2B5EF4-FFF2-40B4-BE49-F238E27FC236}">
                <a16:creationId xmlns:a16="http://schemas.microsoft.com/office/drawing/2014/main" id="{C38CD1F2-2CDE-4B42-BB23-EC7686F925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5" name="Rectangle 4104">
            <a:extLst>
              <a:ext uri="{FF2B5EF4-FFF2-40B4-BE49-F238E27FC236}">
                <a16:creationId xmlns:a16="http://schemas.microsoft.com/office/drawing/2014/main" id="{E9827173-10F7-4BE6-8CC8-39A46D781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6140785"/>
            <a:ext cx="6095997" cy="711252"/>
          </a:xfrm>
          <a:prstGeom prst="rect">
            <a:avLst/>
          </a:prstGeom>
          <a:gradFill flip="none" rotWithShape="1">
            <a:gsLst>
              <a:gs pos="10000">
                <a:schemeClr val="tx2">
                  <a:lumMod val="50000"/>
                  <a:alpha val="10000"/>
                </a:schemeClr>
              </a:gs>
              <a:gs pos="100000">
                <a:schemeClr val="tx2">
                  <a:lumMod val="60000"/>
                  <a:lumOff val="40000"/>
                  <a:alpha val="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07" name="Group 4106">
            <a:extLst>
              <a:ext uri="{FF2B5EF4-FFF2-40B4-BE49-F238E27FC236}">
                <a16:creationId xmlns:a16="http://schemas.microsoft.com/office/drawing/2014/main" id="{60FB2829-9E66-4DBD-BC15-FC5D73246DD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075420"/>
            <a:ext cx="12048729" cy="4093306"/>
            <a:chOff x="1" y="2075420"/>
            <a:chExt cx="12048729" cy="4093306"/>
          </a:xfrm>
        </p:grpSpPr>
        <p:sp>
          <p:nvSpPr>
            <p:cNvPr id="4108" name="Oval 4107">
              <a:extLst>
                <a:ext uri="{FF2B5EF4-FFF2-40B4-BE49-F238E27FC236}">
                  <a16:creationId xmlns:a16="http://schemas.microsoft.com/office/drawing/2014/main" id="{E9EE2A32-8611-4375-B6B1-468FAD6825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7942191" y="2507571"/>
              <a:ext cx="3563871" cy="3563871"/>
            </a:xfrm>
            <a:prstGeom prst="ellipse">
              <a:avLst/>
            </a:prstGeom>
            <a:noFill/>
            <a:ln w="31750">
              <a:gradFill>
                <a:gsLst>
                  <a:gs pos="0">
                    <a:schemeClr val="tx2">
                      <a:lumMod val="60000"/>
                      <a:lumOff val="40000"/>
                      <a:alpha val="1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9" name="Oval 4108">
              <a:extLst>
                <a:ext uri="{FF2B5EF4-FFF2-40B4-BE49-F238E27FC236}">
                  <a16:creationId xmlns:a16="http://schemas.microsoft.com/office/drawing/2014/main" id="{C77E1DA0-3927-4F35-B8A3-D5D5563757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435065" y="4048931"/>
              <a:ext cx="1381607" cy="1381607"/>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0" name="Oval 4109">
              <a:extLst>
                <a:ext uri="{FF2B5EF4-FFF2-40B4-BE49-F238E27FC236}">
                  <a16:creationId xmlns:a16="http://schemas.microsoft.com/office/drawing/2014/main" id="{F7BAA08B-588E-406F-899B-A6A7FCFBE5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 y="2075420"/>
              <a:ext cx="3144364" cy="3144364"/>
            </a:xfrm>
            <a:prstGeom prst="ellipse">
              <a:avLst/>
            </a:prstGeom>
            <a:gradFill>
              <a:gsLst>
                <a:gs pos="0">
                  <a:schemeClr val="tx2">
                    <a:lumMod val="75000"/>
                    <a:alpha val="20000"/>
                  </a:schemeClr>
                </a:gs>
                <a:gs pos="100000">
                  <a:schemeClr val="tx2">
                    <a:lumMod val="5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1" name="Oval 4110">
              <a:extLst>
                <a:ext uri="{FF2B5EF4-FFF2-40B4-BE49-F238E27FC236}">
                  <a16:creationId xmlns:a16="http://schemas.microsoft.com/office/drawing/2014/main" id="{A8AA7C41-B331-402E-9453-95B3B82735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2600000">
              <a:off x="10150845" y="4270841"/>
              <a:ext cx="1897885" cy="1897885"/>
            </a:xfrm>
            <a:prstGeom prst="ellipse">
              <a:avLst/>
            </a:prstGeom>
            <a:gradFill>
              <a:gsLst>
                <a:gs pos="0">
                  <a:schemeClr val="tx2">
                    <a:lumMod val="75000"/>
                    <a:alpha val="10000"/>
                  </a:schemeClr>
                </a:gs>
                <a:gs pos="100000">
                  <a:schemeClr val="tx2">
                    <a:lumMod val="7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12" name="Oval 4111">
              <a:extLst>
                <a:ext uri="{FF2B5EF4-FFF2-40B4-BE49-F238E27FC236}">
                  <a16:creationId xmlns:a16="http://schemas.microsoft.com/office/drawing/2014/main" id="{A7060B3E-946D-4885-9B86-1D445209EB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046780" y="3040492"/>
              <a:ext cx="2579322" cy="2579322"/>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3" name="Oval 4112">
              <a:extLst>
                <a:ext uri="{FF2B5EF4-FFF2-40B4-BE49-F238E27FC236}">
                  <a16:creationId xmlns:a16="http://schemas.microsoft.com/office/drawing/2014/main" id="{E3046747-F284-4990-9ECA-3DF2C6E08B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224640" y="3193975"/>
              <a:ext cx="2243193" cy="2243193"/>
            </a:xfrm>
            <a:prstGeom prst="ellipse">
              <a:avLst/>
            </a:prstGeom>
            <a:noFill/>
            <a:ln w="31750">
              <a:gradFill>
                <a:gsLst>
                  <a:gs pos="0">
                    <a:schemeClr val="tx2">
                      <a:lumMod val="60000"/>
                      <a:lumOff val="40000"/>
                      <a:alpha val="10000"/>
                    </a:schemeClr>
                  </a:gs>
                  <a:gs pos="100000">
                    <a:schemeClr val="tx2">
                      <a:lumMod val="50000"/>
                      <a:alpha val="1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15" name="Rectangle 4114">
            <a:extLst>
              <a:ext uri="{FF2B5EF4-FFF2-40B4-BE49-F238E27FC236}">
                <a16:creationId xmlns:a16="http://schemas.microsoft.com/office/drawing/2014/main" id="{21301226-F3C6-4744-94AE-2460B381D8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C0D8668-F48D-1361-D97A-2400A5FEA6AE}"/>
              </a:ext>
            </a:extLst>
          </p:cNvPr>
          <p:cNvSpPr>
            <a:spLocks noGrp="1"/>
          </p:cNvSpPr>
          <p:nvPr>
            <p:ph type="title"/>
          </p:nvPr>
        </p:nvSpPr>
        <p:spPr>
          <a:xfrm>
            <a:off x="629640" y="630935"/>
            <a:ext cx="5107366" cy="2096769"/>
          </a:xfrm>
          <a:noFill/>
        </p:spPr>
        <p:txBody>
          <a:bodyPr vert="horz" lIns="91440" tIns="45720" rIns="91440" bIns="45720" rtlCol="0" anchor="t">
            <a:normAutofit/>
          </a:bodyPr>
          <a:lstStyle/>
          <a:p>
            <a:r>
              <a:rPr lang="en-US" sz="4800" kern="1200">
                <a:solidFill>
                  <a:schemeClr val="bg1"/>
                </a:solidFill>
                <a:latin typeface="+mj-lt"/>
                <a:ea typeface="+mj-ea"/>
                <a:cs typeface="+mj-cs"/>
              </a:rPr>
              <a:t>Why You Should Care</a:t>
            </a:r>
          </a:p>
        </p:txBody>
      </p:sp>
      <p:sp>
        <p:nvSpPr>
          <p:cNvPr id="4117" name="Rectangle 4116">
            <a:extLst>
              <a:ext uri="{FF2B5EF4-FFF2-40B4-BE49-F238E27FC236}">
                <a16:creationId xmlns:a16="http://schemas.microsoft.com/office/drawing/2014/main" id="{4EC57637-D435-4155-993A-0E3A8BBBA5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438146" y="1042605"/>
            <a:ext cx="2796461" cy="711252"/>
          </a:xfrm>
          <a:prstGeom prst="rect">
            <a:avLst/>
          </a:prstGeom>
          <a:gradFill flip="none" rotWithShape="1">
            <a:gsLst>
              <a:gs pos="0">
                <a:schemeClr val="tx2">
                  <a:lumMod val="40000"/>
                  <a:lumOff val="60000"/>
                  <a:alpha val="0"/>
                </a:schemeClr>
              </a:gs>
              <a:gs pos="100000">
                <a:schemeClr val="tx2">
                  <a:lumMod val="75000"/>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19" name="Group 4118">
            <a:extLst>
              <a:ext uri="{FF2B5EF4-FFF2-40B4-BE49-F238E27FC236}">
                <a16:creationId xmlns:a16="http://schemas.microsoft.com/office/drawing/2014/main" id="{0B81AE96-B9C7-4679-BC62-F2C79F2E8F3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59539" y="317578"/>
            <a:ext cx="548640" cy="549007"/>
            <a:chOff x="7029447" y="3514725"/>
            <a:chExt cx="1285875" cy="549007"/>
          </a:xfrm>
        </p:grpSpPr>
        <p:cxnSp>
          <p:nvCxnSpPr>
            <p:cNvPr id="4120" name="Straight Connector 4119">
              <a:extLst>
                <a:ext uri="{FF2B5EF4-FFF2-40B4-BE49-F238E27FC236}">
                  <a16:creationId xmlns:a16="http://schemas.microsoft.com/office/drawing/2014/main" id="{BD4225F6-B312-47D5-8299-988BD17E0E6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121" name="Straight Connector 4120">
              <a:extLst>
                <a:ext uri="{FF2B5EF4-FFF2-40B4-BE49-F238E27FC236}">
                  <a16:creationId xmlns:a16="http://schemas.microsoft.com/office/drawing/2014/main" id="{D3C04A86-BCAE-473C-B18D-88FD5627C47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122" name="Straight Connector 4121">
              <a:extLst>
                <a:ext uri="{FF2B5EF4-FFF2-40B4-BE49-F238E27FC236}">
                  <a16:creationId xmlns:a16="http://schemas.microsoft.com/office/drawing/2014/main" id="{22CCD134-9351-4847-8741-FF5EAB4705B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123" name="Straight Connector 4122">
              <a:extLst>
                <a:ext uri="{FF2B5EF4-FFF2-40B4-BE49-F238E27FC236}">
                  <a16:creationId xmlns:a16="http://schemas.microsoft.com/office/drawing/2014/main" id="{41470C83-08EE-4959-BA0A-F8846F524E8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grpSp>
        <p:nvGrpSpPr>
          <p:cNvPr id="4125" name="Group 4124">
            <a:extLst>
              <a:ext uri="{FF2B5EF4-FFF2-40B4-BE49-F238E27FC236}">
                <a16:creationId xmlns:a16="http://schemas.microsoft.com/office/drawing/2014/main" id="{DBFD3A89-3666-47FE-913F-6C75228F5D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616345" y="5940560"/>
            <a:ext cx="1285875" cy="549007"/>
            <a:chOff x="7029447" y="3514725"/>
            <a:chExt cx="1285875" cy="549007"/>
          </a:xfrm>
        </p:grpSpPr>
        <p:cxnSp>
          <p:nvCxnSpPr>
            <p:cNvPr id="4126" name="Straight Connector 4125">
              <a:extLst>
                <a:ext uri="{FF2B5EF4-FFF2-40B4-BE49-F238E27FC236}">
                  <a16:creationId xmlns:a16="http://schemas.microsoft.com/office/drawing/2014/main" id="{AD6B60E5-039C-4E82-9B5C-984D6C46E14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127" name="Straight Connector 4126">
              <a:extLst>
                <a:ext uri="{FF2B5EF4-FFF2-40B4-BE49-F238E27FC236}">
                  <a16:creationId xmlns:a16="http://schemas.microsoft.com/office/drawing/2014/main" id="{F3D05E89-A5D2-4DC0-B6B1-298EF0EF0A4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128" name="Straight Connector 4127">
              <a:extLst>
                <a:ext uri="{FF2B5EF4-FFF2-40B4-BE49-F238E27FC236}">
                  <a16:creationId xmlns:a16="http://schemas.microsoft.com/office/drawing/2014/main" id="{4337967A-8AB7-47D5-A75E-6341730E995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129" name="Straight Connector 4128">
              <a:extLst>
                <a:ext uri="{FF2B5EF4-FFF2-40B4-BE49-F238E27FC236}">
                  <a16:creationId xmlns:a16="http://schemas.microsoft.com/office/drawing/2014/main" id="{CA068AD4-624D-4314-8C86-A3C0C3378C8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pic>
        <p:nvPicPr>
          <p:cNvPr id="4098" name="Picture 2" descr="We urgently need a Global Data Convention. Here’s why | World Economic Forum">
            <a:extLst>
              <a:ext uri="{FF2B5EF4-FFF2-40B4-BE49-F238E27FC236}">
                <a16:creationId xmlns:a16="http://schemas.microsoft.com/office/drawing/2014/main" id="{036990C0-80FB-1455-CBBC-F6499D9AD20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75328" y="2403641"/>
            <a:ext cx="11464412" cy="4270495"/>
          </a:xfrm>
          <a:prstGeom prst="rect">
            <a:avLst/>
          </a:prstGeom>
          <a:noFill/>
          <a:extLst>
            <a:ext uri="{909E8E84-426E-40DD-AFC4-6F175D3DCCD1}">
              <a14:hiddenFill xmlns:a14="http://schemas.microsoft.com/office/drawing/2010/main">
                <a:solidFill>
                  <a:srgbClr val="FFFFFF"/>
                </a:solidFill>
              </a14:hiddenFill>
            </a:ext>
          </a:extLst>
        </p:spPr>
      </p:pic>
      <p:grpSp>
        <p:nvGrpSpPr>
          <p:cNvPr id="4131" name="Group 4130">
            <a:extLst>
              <a:ext uri="{FF2B5EF4-FFF2-40B4-BE49-F238E27FC236}">
                <a16:creationId xmlns:a16="http://schemas.microsoft.com/office/drawing/2014/main" id="{ACA2F7C3-1A69-44EE-A8B6-A4552E2C849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475716" y="3029889"/>
            <a:ext cx="304800" cy="429768"/>
            <a:chOff x="215328" y="-46937"/>
            <a:chExt cx="304800" cy="2773841"/>
          </a:xfrm>
        </p:grpSpPr>
        <p:cxnSp>
          <p:nvCxnSpPr>
            <p:cNvPr id="4132" name="Straight Connector 4131">
              <a:extLst>
                <a:ext uri="{FF2B5EF4-FFF2-40B4-BE49-F238E27FC236}">
                  <a16:creationId xmlns:a16="http://schemas.microsoft.com/office/drawing/2014/main" id="{6E44AF4D-8873-43B3-8E29-803B7720EA9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3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33" name="Straight Connector 4132">
              <a:extLst>
                <a:ext uri="{FF2B5EF4-FFF2-40B4-BE49-F238E27FC236}">
                  <a16:creationId xmlns:a16="http://schemas.microsoft.com/office/drawing/2014/main" id="{CAE89E8A-BD14-4974-818A-D8382DCD4D4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69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34" name="Straight Connector 4133">
              <a:extLst>
                <a:ext uri="{FF2B5EF4-FFF2-40B4-BE49-F238E27FC236}">
                  <a16:creationId xmlns:a16="http://schemas.microsoft.com/office/drawing/2014/main" id="{321B80B9-448B-4363-9DD7-C074AB2AD7C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85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35" name="Straight Connector 4134">
              <a:extLst>
                <a:ext uri="{FF2B5EF4-FFF2-40B4-BE49-F238E27FC236}">
                  <a16:creationId xmlns:a16="http://schemas.microsoft.com/office/drawing/2014/main" id="{57DA34E7-83FB-4CAA-94F3-CEF0869076A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201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873334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5F892E19-92E7-4BB2-8C3F-DBDFE8D9D3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
            <a:ext cx="4581527" cy="6858002"/>
            <a:chOff x="-2" y="-1"/>
            <a:chExt cx="4581527" cy="6858002"/>
          </a:xfrm>
          <a:effectLst>
            <a:outerShdw blurRad="381000" dist="50800" algn="ctr" rotWithShape="0">
              <a:srgbClr val="000000">
                <a:alpha val="10000"/>
              </a:srgbClr>
            </a:outerShdw>
          </a:effectLst>
        </p:grpSpPr>
        <p:grpSp>
          <p:nvGrpSpPr>
            <p:cNvPr id="11" name="Group 10">
              <a:extLst>
                <a:ext uri="{FF2B5EF4-FFF2-40B4-BE49-F238E27FC236}">
                  <a16:creationId xmlns:a16="http://schemas.microsoft.com/office/drawing/2014/main" id="{81E493D3-31D9-4B80-9798-EEA082E12A8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2" y="-1"/>
              <a:ext cx="4572002" cy="6858002"/>
              <a:chOff x="-2" y="-1"/>
              <a:chExt cx="4572002" cy="6858002"/>
            </a:xfrm>
            <a:effectLst/>
          </p:grpSpPr>
          <p:sp>
            <p:nvSpPr>
              <p:cNvPr id="19" name="Freeform: Shape 18">
                <a:extLst>
                  <a:ext uri="{FF2B5EF4-FFF2-40B4-BE49-F238E27FC236}">
                    <a16:creationId xmlns:a16="http://schemas.microsoft.com/office/drawing/2014/main" id="{62E6AA4D-EC17-45B5-B621-DF0FD91FD4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1"/>
                <a:ext cx="4572002" cy="6858002"/>
              </a:xfrm>
              <a:custGeom>
                <a:avLst/>
                <a:gdLst>
                  <a:gd name="connsiteX0" fmla="*/ 4214994 w 4572002"/>
                  <a:gd name="connsiteY0" fmla="*/ 6564620 h 6858002"/>
                  <a:gd name="connsiteX1" fmla="*/ 4214994 w 4572002"/>
                  <a:gd name="connsiteY1" fmla="*/ 6564621 h 6858002"/>
                  <a:gd name="connsiteX2" fmla="*/ 4237474 w 4572002"/>
                  <a:gd name="connsiteY2" fmla="*/ 6588626 h 6858002"/>
                  <a:gd name="connsiteX3" fmla="*/ 4254096 w 4572002"/>
                  <a:gd name="connsiteY3" fmla="*/ 6625225 h 6858002"/>
                  <a:gd name="connsiteX4" fmla="*/ 4247001 w 4572002"/>
                  <a:gd name="connsiteY4" fmla="*/ 6662540 h 6858002"/>
                  <a:gd name="connsiteX5" fmla="*/ 4247000 w 4572002"/>
                  <a:gd name="connsiteY5" fmla="*/ 6662541 h 6858002"/>
                  <a:gd name="connsiteX6" fmla="*/ 4246999 w 4572002"/>
                  <a:gd name="connsiteY6" fmla="*/ 6662544 h 6858002"/>
                  <a:gd name="connsiteX7" fmla="*/ 4235550 w 4572002"/>
                  <a:gd name="connsiteY7" fmla="*/ 6683027 h 6858002"/>
                  <a:gd name="connsiteX8" fmla="*/ 4232403 w 4572002"/>
                  <a:gd name="connsiteY8" fmla="*/ 6702976 h 6858002"/>
                  <a:gd name="connsiteX9" fmla="*/ 4232403 w 4572002"/>
                  <a:gd name="connsiteY9" fmla="*/ 6702977 h 6858002"/>
                  <a:gd name="connsiteX10" fmla="*/ 4246238 w 4572002"/>
                  <a:gd name="connsiteY10" fmla="*/ 6742553 h 6858002"/>
                  <a:gd name="connsiteX11" fmla="*/ 4246239 w 4572002"/>
                  <a:gd name="connsiteY11" fmla="*/ 6742555 h 6858002"/>
                  <a:gd name="connsiteX12" fmla="*/ 4265716 w 4572002"/>
                  <a:gd name="connsiteY12" fmla="*/ 6812062 h 6858002"/>
                  <a:gd name="connsiteX13" fmla="*/ 4265717 w 4572002"/>
                  <a:gd name="connsiteY13" fmla="*/ 6812064 h 6858002"/>
                  <a:gd name="connsiteX14" fmla="*/ 4265717 w 4572002"/>
                  <a:gd name="connsiteY14" fmla="*/ 6812063 h 6858002"/>
                  <a:gd name="connsiteX15" fmla="*/ 4265716 w 4572002"/>
                  <a:gd name="connsiteY15" fmla="*/ 6812062 h 6858002"/>
                  <a:gd name="connsiteX16" fmla="*/ 4260942 w 4572002"/>
                  <a:gd name="connsiteY16" fmla="*/ 6776800 h 6858002"/>
                  <a:gd name="connsiteX17" fmla="*/ 4246239 w 4572002"/>
                  <a:gd name="connsiteY17" fmla="*/ 6742555 h 6858002"/>
                  <a:gd name="connsiteX18" fmla="*/ 4246238 w 4572002"/>
                  <a:gd name="connsiteY18" fmla="*/ 6742552 h 6858002"/>
                  <a:gd name="connsiteX19" fmla="*/ 4232403 w 4572002"/>
                  <a:gd name="connsiteY19" fmla="*/ 6702976 h 6858002"/>
                  <a:gd name="connsiteX20" fmla="*/ 4246999 w 4572002"/>
                  <a:gd name="connsiteY20" fmla="*/ 6662544 h 6858002"/>
                  <a:gd name="connsiteX21" fmla="*/ 4247000 w 4572002"/>
                  <a:gd name="connsiteY21" fmla="*/ 6662542 h 6858002"/>
                  <a:gd name="connsiteX22" fmla="*/ 4247001 w 4572002"/>
                  <a:gd name="connsiteY22" fmla="*/ 6662540 h 6858002"/>
                  <a:gd name="connsiteX23" fmla="*/ 4254084 w 4572002"/>
                  <a:gd name="connsiteY23" fmla="*/ 6645552 h 6858002"/>
                  <a:gd name="connsiteX24" fmla="*/ 4254096 w 4572002"/>
                  <a:gd name="connsiteY24" fmla="*/ 6625225 h 6858002"/>
                  <a:gd name="connsiteX25" fmla="*/ 4254096 w 4572002"/>
                  <a:gd name="connsiteY25" fmla="*/ 6625224 h 6858002"/>
                  <a:gd name="connsiteX26" fmla="*/ 4237474 w 4572002"/>
                  <a:gd name="connsiteY26" fmla="*/ 6588625 h 6858002"/>
                  <a:gd name="connsiteX27" fmla="*/ 4295315 w 4572002"/>
                  <a:gd name="connsiteY27" fmla="*/ 6438981 h 6858002"/>
                  <a:gd name="connsiteX28" fmla="*/ 4275385 w 4572002"/>
                  <a:gd name="connsiteY28" fmla="*/ 6463840 h 6858002"/>
                  <a:gd name="connsiteX29" fmla="*/ 4275382 w 4572002"/>
                  <a:gd name="connsiteY29" fmla="*/ 6463849 h 6858002"/>
                  <a:gd name="connsiteX30" fmla="*/ 4261587 w 4572002"/>
                  <a:gd name="connsiteY30" fmla="*/ 6513012 h 6858002"/>
                  <a:gd name="connsiteX31" fmla="*/ 4242781 w 4572002"/>
                  <a:gd name="connsiteY31" fmla="*/ 6546194 h 6858002"/>
                  <a:gd name="connsiteX32" fmla="*/ 4242781 w 4572002"/>
                  <a:gd name="connsiteY32" fmla="*/ 6546195 h 6858002"/>
                  <a:gd name="connsiteX33" fmla="*/ 4259120 w 4572002"/>
                  <a:gd name="connsiteY33" fmla="*/ 6521804 h 6858002"/>
                  <a:gd name="connsiteX34" fmla="*/ 4261587 w 4572002"/>
                  <a:gd name="connsiteY34" fmla="*/ 6513012 h 6858002"/>
                  <a:gd name="connsiteX35" fmla="*/ 4264398 w 4572002"/>
                  <a:gd name="connsiteY35" fmla="*/ 6508052 h 6858002"/>
                  <a:gd name="connsiteX36" fmla="*/ 4275382 w 4572002"/>
                  <a:gd name="connsiteY36" fmla="*/ 6463849 h 6858002"/>
                  <a:gd name="connsiteX37" fmla="*/ 4275385 w 4572002"/>
                  <a:gd name="connsiteY37" fmla="*/ 6463841 h 6858002"/>
                  <a:gd name="connsiteX38" fmla="*/ 4295315 w 4572002"/>
                  <a:gd name="connsiteY38" fmla="*/ 6438981 h 6858002"/>
                  <a:gd name="connsiteX39" fmla="*/ 4381289 w 4572002"/>
                  <a:gd name="connsiteY39" fmla="*/ 6365204 h 6858002"/>
                  <a:gd name="connsiteX40" fmla="*/ 4380008 w 4572002"/>
                  <a:gd name="connsiteY40" fmla="*/ 6387910 h 6858002"/>
                  <a:gd name="connsiteX41" fmla="*/ 4378243 w 4572002"/>
                  <a:gd name="connsiteY41" fmla="*/ 6391549 h 6858002"/>
                  <a:gd name="connsiteX42" fmla="*/ 4370589 w 4572002"/>
                  <a:gd name="connsiteY42" fmla="*/ 6407332 h 6858002"/>
                  <a:gd name="connsiteX43" fmla="*/ 4370589 w 4572002"/>
                  <a:gd name="connsiteY43" fmla="*/ 6407333 h 6858002"/>
                  <a:gd name="connsiteX44" fmla="*/ 4378243 w 4572002"/>
                  <a:gd name="connsiteY44" fmla="*/ 6391549 h 6858002"/>
                  <a:gd name="connsiteX45" fmla="*/ 4380008 w 4572002"/>
                  <a:gd name="connsiteY45" fmla="*/ 6387910 h 6858002"/>
                  <a:gd name="connsiteX46" fmla="*/ 4142220 w 4572002"/>
                  <a:gd name="connsiteY46" fmla="*/ 4221391 h 6858002"/>
                  <a:gd name="connsiteX47" fmla="*/ 4142220 w 4572002"/>
                  <a:gd name="connsiteY47" fmla="*/ 4221392 h 6858002"/>
                  <a:gd name="connsiteX48" fmla="*/ 4147936 w 4572002"/>
                  <a:gd name="connsiteY48" fmla="*/ 4253015 h 6858002"/>
                  <a:gd name="connsiteX49" fmla="*/ 4187752 w 4572002"/>
                  <a:gd name="connsiteY49" fmla="*/ 4324646 h 6858002"/>
                  <a:gd name="connsiteX50" fmla="*/ 4196706 w 4572002"/>
                  <a:gd name="connsiteY50" fmla="*/ 4363891 h 6858002"/>
                  <a:gd name="connsiteX51" fmla="*/ 4195944 w 4572002"/>
                  <a:gd name="connsiteY51" fmla="*/ 4482004 h 6858002"/>
                  <a:gd name="connsiteX52" fmla="*/ 4135934 w 4572002"/>
                  <a:gd name="connsiteY52" fmla="*/ 4659174 h 6858002"/>
                  <a:gd name="connsiteX53" fmla="*/ 4127932 w 4572002"/>
                  <a:gd name="connsiteY53" fmla="*/ 4677655 h 6858002"/>
                  <a:gd name="connsiteX54" fmla="*/ 4118025 w 4572002"/>
                  <a:gd name="connsiteY54" fmla="*/ 4767764 h 6858002"/>
                  <a:gd name="connsiteX55" fmla="*/ 4116716 w 4572002"/>
                  <a:gd name="connsiteY55" fmla="*/ 4800483 h 6858002"/>
                  <a:gd name="connsiteX56" fmla="*/ 4116716 w 4572002"/>
                  <a:gd name="connsiteY56" fmla="*/ 4800484 h 6858002"/>
                  <a:gd name="connsiteX57" fmla="*/ 4131552 w 4572002"/>
                  <a:gd name="connsiteY57" fmla="*/ 4828917 h 6858002"/>
                  <a:gd name="connsiteX58" fmla="*/ 4153733 w 4572002"/>
                  <a:gd name="connsiteY58" fmla="*/ 4863343 h 6858002"/>
                  <a:gd name="connsiteX59" fmla="*/ 4161262 w 4572002"/>
                  <a:gd name="connsiteY59" fmla="*/ 4889275 h 6858002"/>
                  <a:gd name="connsiteX60" fmla="*/ 4159557 w 4572002"/>
                  <a:gd name="connsiteY60" fmla="*/ 4912168 h 6858002"/>
                  <a:gd name="connsiteX61" fmla="*/ 4158155 w 4572002"/>
                  <a:gd name="connsiteY61" fmla="*/ 4933804 h 6858002"/>
                  <a:gd name="connsiteX62" fmla="*/ 4158155 w 4572002"/>
                  <a:gd name="connsiteY62" fmla="*/ 4933805 h 6858002"/>
                  <a:gd name="connsiteX63" fmla="*/ 4162914 w 4572002"/>
                  <a:gd name="connsiteY63" fmla="*/ 4952673 h 6858002"/>
                  <a:gd name="connsiteX64" fmla="*/ 4165707 w 4572002"/>
                  <a:gd name="connsiteY64" fmla="*/ 4957454 h 6858002"/>
                  <a:gd name="connsiteX65" fmla="*/ 4166985 w 4572002"/>
                  <a:gd name="connsiteY65" fmla="*/ 4961456 h 6858002"/>
                  <a:gd name="connsiteX66" fmla="*/ 4182989 w 4572002"/>
                  <a:gd name="connsiteY66" fmla="*/ 4987038 h 6858002"/>
                  <a:gd name="connsiteX67" fmla="*/ 4209468 w 4572002"/>
                  <a:gd name="connsiteY67" fmla="*/ 5041522 h 6858002"/>
                  <a:gd name="connsiteX68" fmla="*/ 4216684 w 4572002"/>
                  <a:gd name="connsiteY68" fmla="*/ 5072376 h 6858002"/>
                  <a:gd name="connsiteX69" fmla="*/ 4222587 w 4572002"/>
                  <a:gd name="connsiteY69" fmla="*/ 5087441 h 6858002"/>
                  <a:gd name="connsiteX70" fmla="*/ 4235615 w 4572002"/>
                  <a:gd name="connsiteY70" fmla="*/ 5133220 h 6858002"/>
                  <a:gd name="connsiteX71" fmla="*/ 4235616 w 4572002"/>
                  <a:gd name="connsiteY71" fmla="*/ 5133225 h 6858002"/>
                  <a:gd name="connsiteX72" fmla="*/ 4228901 w 4572002"/>
                  <a:gd name="connsiteY72" fmla="*/ 5166113 h 6858002"/>
                  <a:gd name="connsiteX73" fmla="*/ 4228901 w 4572002"/>
                  <a:gd name="connsiteY73" fmla="*/ 5166114 h 6858002"/>
                  <a:gd name="connsiteX74" fmla="*/ 4229593 w 4572002"/>
                  <a:gd name="connsiteY74" fmla="*/ 5172091 h 6858002"/>
                  <a:gd name="connsiteX75" fmla="*/ 4232139 w 4572002"/>
                  <a:gd name="connsiteY75" fmla="*/ 5179068 h 6858002"/>
                  <a:gd name="connsiteX76" fmla="*/ 4231973 w 4572002"/>
                  <a:gd name="connsiteY76" fmla="*/ 5229434 h 6858002"/>
                  <a:gd name="connsiteX77" fmla="*/ 4225669 w 4572002"/>
                  <a:gd name="connsiteY77" fmla="*/ 5241089 h 6858002"/>
                  <a:gd name="connsiteX78" fmla="*/ 4208517 w 4572002"/>
                  <a:gd name="connsiteY78" fmla="*/ 5272796 h 6858002"/>
                  <a:gd name="connsiteX79" fmla="*/ 4184613 w 4572002"/>
                  <a:gd name="connsiteY79" fmla="*/ 5312288 h 6858002"/>
                  <a:gd name="connsiteX80" fmla="*/ 4183557 w 4572002"/>
                  <a:gd name="connsiteY80" fmla="*/ 5321350 h 6858002"/>
                  <a:gd name="connsiteX81" fmla="*/ 4181083 w 4572002"/>
                  <a:gd name="connsiteY81" fmla="*/ 5326163 h 6858002"/>
                  <a:gd name="connsiteX82" fmla="*/ 4179637 w 4572002"/>
                  <a:gd name="connsiteY82" fmla="*/ 5355014 h 6858002"/>
                  <a:gd name="connsiteX83" fmla="*/ 4179637 w 4572002"/>
                  <a:gd name="connsiteY83" fmla="*/ 5355015 h 6858002"/>
                  <a:gd name="connsiteX84" fmla="*/ 4184513 w 4572002"/>
                  <a:gd name="connsiteY84" fmla="*/ 5385385 h 6858002"/>
                  <a:gd name="connsiteX85" fmla="*/ 4192704 w 4572002"/>
                  <a:gd name="connsiteY85" fmla="*/ 5425583 h 6858002"/>
                  <a:gd name="connsiteX86" fmla="*/ 4204327 w 4572002"/>
                  <a:gd name="connsiteY86" fmla="*/ 5480638 h 6858002"/>
                  <a:gd name="connsiteX87" fmla="*/ 4208850 w 4572002"/>
                  <a:gd name="connsiteY87" fmla="*/ 5507668 h 6858002"/>
                  <a:gd name="connsiteX88" fmla="*/ 4198232 w 4572002"/>
                  <a:gd name="connsiteY88" fmla="*/ 5531692 h 6858002"/>
                  <a:gd name="connsiteX89" fmla="*/ 4198231 w 4572002"/>
                  <a:gd name="connsiteY89" fmla="*/ 5531693 h 6858002"/>
                  <a:gd name="connsiteX90" fmla="*/ 4188085 w 4572002"/>
                  <a:gd name="connsiteY90" fmla="*/ 5547578 h 6858002"/>
                  <a:gd name="connsiteX91" fmla="*/ 4188085 w 4572002"/>
                  <a:gd name="connsiteY91" fmla="*/ 5547579 h 6858002"/>
                  <a:gd name="connsiteX92" fmla="*/ 4197659 w 4572002"/>
                  <a:gd name="connsiteY92" fmla="*/ 5562747 h 6858002"/>
                  <a:gd name="connsiteX93" fmla="*/ 4268907 w 4572002"/>
                  <a:gd name="connsiteY93" fmla="*/ 5704484 h 6858002"/>
                  <a:gd name="connsiteX94" fmla="*/ 4274812 w 4572002"/>
                  <a:gd name="connsiteY94" fmla="*/ 5740489 h 6858002"/>
                  <a:gd name="connsiteX95" fmla="*/ 4283578 w 4572002"/>
                  <a:gd name="connsiteY95" fmla="*/ 5760874 h 6858002"/>
                  <a:gd name="connsiteX96" fmla="*/ 4371973 w 4572002"/>
                  <a:gd name="connsiteY96" fmla="*/ 5883752 h 6858002"/>
                  <a:gd name="connsiteX97" fmla="*/ 4371974 w 4572002"/>
                  <a:gd name="connsiteY97" fmla="*/ 5883757 h 6858002"/>
                  <a:gd name="connsiteX98" fmla="*/ 4389877 w 4572002"/>
                  <a:gd name="connsiteY98" fmla="*/ 5935946 h 6858002"/>
                  <a:gd name="connsiteX99" fmla="*/ 4389878 w 4572002"/>
                  <a:gd name="connsiteY99" fmla="*/ 5935950 h 6858002"/>
                  <a:gd name="connsiteX100" fmla="*/ 4386259 w 4572002"/>
                  <a:gd name="connsiteY100" fmla="*/ 5993290 h 6858002"/>
                  <a:gd name="connsiteX101" fmla="*/ 4386259 w 4572002"/>
                  <a:gd name="connsiteY101" fmla="*/ 5993291 h 6858002"/>
                  <a:gd name="connsiteX102" fmla="*/ 4379782 w 4572002"/>
                  <a:gd name="connsiteY102" fmla="*/ 6026440 h 6858002"/>
                  <a:gd name="connsiteX103" fmla="*/ 4323583 w 4572002"/>
                  <a:gd name="connsiteY103" fmla="*/ 6108738 h 6858002"/>
                  <a:gd name="connsiteX104" fmla="*/ 4309890 w 4572002"/>
                  <a:gd name="connsiteY104" fmla="*/ 6133314 h 6858002"/>
                  <a:gd name="connsiteX105" fmla="*/ 4309890 w 4572002"/>
                  <a:gd name="connsiteY105" fmla="*/ 6133315 h 6858002"/>
                  <a:gd name="connsiteX106" fmla="*/ 4313591 w 4572002"/>
                  <a:gd name="connsiteY106" fmla="*/ 6143190 h 6858002"/>
                  <a:gd name="connsiteX107" fmla="*/ 4325486 w 4572002"/>
                  <a:gd name="connsiteY107" fmla="*/ 6155600 h 6858002"/>
                  <a:gd name="connsiteX108" fmla="*/ 4325488 w 4572002"/>
                  <a:gd name="connsiteY108" fmla="*/ 6155603 h 6858002"/>
                  <a:gd name="connsiteX109" fmla="*/ 4364160 w 4572002"/>
                  <a:gd name="connsiteY109" fmla="*/ 6228757 h 6858002"/>
                  <a:gd name="connsiteX110" fmla="*/ 4381497 w 4572002"/>
                  <a:gd name="connsiteY110" fmla="*/ 6361540 h 6858002"/>
                  <a:gd name="connsiteX111" fmla="*/ 4381497 w 4572002"/>
                  <a:gd name="connsiteY111" fmla="*/ 6361539 h 6858002"/>
                  <a:gd name="connsiteX112" fmla="*/ 4364160 w 4572002"/>
                  <a:gd name="connsiteY112" fmla="*/ 6228756 h 6858002"/>
                  <a:gd name="connsiteX113" fmla="*/ 4325488 w 4572002"/>
                  <a:gd name="connsiteY113" fmla="*/ 6155602 h 6858002"/>
                  <a:gd name="connsiteX114" fmla="*/ 4325486 w 4572002"/>
                  <a:gd name="connsiteY114" fmla="*/ 6155600 h 6858002"/>
                  <a:gd name="connsiteX115" fmla="*/ 4309890 w 4572002"/>
                  <a:gd name="connsiteY115" fmla="*/ 6133315 h 6858002"/>
                  <a:gd name="connsiteX116" fmla="*/ 4323583 w 4572002"/>
                  <a:gd name="connsiteY116" fmla="*/ 6108739 h 6858002"/>
                  <a:gd name="connsiteX117" fmla="*/ 4379782 w 4572002"/>
                  <a:gd name="connsiteY117" fmla="*/ 6026441 h 6858002"/>
                  <a:gd name="connsiteX118" fmla="*/ 4386259 w 4572002"/>
                  <a:gd name="connsiteY118" fmla="*/ 5993292 h 6858002"/>
                  <a:gd name="connsiteX119" fmla="*/ 4386259 w 4572002"/>
                  <a:gd name="connsiteY119" fmla="*/ 5993290 h 6858002"/>
                  <a:gd name="connsiteX120" fmla="*/ 4389712 w 4572002"/>
                  <a:gd name="connsiteY120" fmla="*/ 5964477 h 6858002"/>
                  <a:gd name="connsiteX121" fmla="*/ 4389878 w 4572002"/>
                  <a:gd name="connsiteY121" fmla="*/ 5935950 h 6858002"/>
                  <a:gd name="connsiteX122" fmla="*/ 4389878 w 4572002"/>
                  <a:gd name="connsiteY122" fmla="*/ 5935949 h 6858002"/>
                  <a:gd name="connsiteX123" fmla="*/ 4389877 w 4572002"/>
                  <a:gd name="connsiteY123" fmla="*/ 5935946 h 6858002"/>
                  <a:gd name="connsiteX124" fmla="*/ 4382997 w 4572002"/>
                  <a:gd name="connsiteY124" fmla="*/ 5909351 h 6858002"/>
                  <a:gd name="connsiteX125" fmla="*/ 4371974 w 4572002"/>
                  <a:gd name="connsiteY125" fmla="*/ 5883757 h 6858002"/>
                  <a:gd name="connsiteX126" fmla="*/ 4371973 w 4572002"/>
                  <a:gd name="connsiteY126" fmla="*/ 5883751 h 6858002"/>
                  <a:gd name="connsiteX127" fmla="*/ 4283578 w 4572002"/>
                  <a:gd name="connsiteY127" fmla="*/ 5760873 h 6858002"/>
                  <a:gd name="connsiteX128" fmla="*/ 4274812 w 4572002"/>
                  <a:gd name="connsiteY128" fmla="*/ 5740488 h 6858002"/>
                  <a:gd name="connsiteX129" fmla="*/ 4268907 w 4572002"/>
                  <a:gd name="connsiteY129" fmla="*/ 5704483 h 6858002"/>
                  <a:gd name="connsiteX130" fmla="*/ 4197659 w 4572002"/>
                  <a:gd name="connsiteY130" fmla="*/ 5562746 h 6858002"/>
                  <a:gd name="connsiteX131" fmla="*/ 4188085 w 4572002"/>
                  <a:gd name="connsiteY131" fmla="*/ 5547578 h 6858002"/>
                  <a:gd name="connsiteX132" fmla="*/ 4198231 w 4572002"/>
                  <a:gd name="connsiteY132" fmla="*/ 5531694 h 6858002"/>
                  <a:gd name="connsiteX133" fmla="*/ 4198232 w 4572002"/>
                  <a:gd name="connsiteY133" fmla="*/ 5531692 h 6858002"/>
                  <a:gd name="connsiteX134" fmla="*/ 4206630 w 4572002"/>
                  <a:gd name="connsiteY134" fmla="*/ 5520422 h 6858002"/>
                  <a:gd name="connsiteX135" fmla="*/ 4208850 w 4572002"/>
                  <a:gd name="connsiteY135" fmla="*/ 5507668 h 6858002"/>
                  <a:gd name="connsiteX136" fmla="*/ 4208850 w 4572002"/>
                  <a:gd name="connsiteY136" fmla="*/ 5507667 h 6858002"/>
                  <a:gd name="connsiteX137" fmla="*/ 4204327 w 4572002"/>
                  <a:gd name="connsiteY137" fmla="*/ 5480637 h 6858002"/>
                  <a:gd name="connsiteX138" fmla="*/ 4192704 w 4572002"/>
                  <a:gd name="connsiteY138" fmla="*/ 5425582 h 6858002"/>
                  <a:gd name="connsiteX139" fmla="*/ 4184513 w 4572002"/>
                  <a:gd name="connsiteY139" fmla="*/ 5385384 h 6858002"/>
                  <a:gd name="connsiteX140" fmla="*/ 4179637 w 4572002"/>
                  <a:gd name="connsiteY140" fmla="*/ 5355014 h 6858002"/>
                  <a:gd name="connsiteX141" fmla="*/ 4183557 w 4572002"/>
                  <a:gd name="connsiteY141" fmla="*/ 5321350 h 6858002"/>
                  <a:gd name="connsiteX142" fmla="*/ 4208517 w 4572002"/>
                  <a:gd name="connsiteY142" fmla="*/ 5272797 h 6858002"/>
                  <a:gd name="connsiteX143" fmla="*/ 4225669 w 4572002"/>
                  <a:gd name="connsiteY143" fmla="*/ 5241089 h 6858002"/>
                  <a:gd name="connsiteX144" fmla="*/ 4231973 w 4572002"/>
                  <a:gd name="connsiteY144" fmla="*/ 5229433 h 6858002"/>
                  <a:gd name="connsiteX145" fmla="*/ 4232139 w 4572002"/>
                  <a:gd name="connsiteY145" fmla="*/ 5179068 h 6858002"/>
                  <a:gd name="connsiteX146" fmla="*/ 4232139 w 4572002"/>
                  <a:gd name="connsiteY146" fmla="*/ 5179067 h 6858002"/>
                  <a:gd name="connsiteX147" fmla="*/ 4229593 w 4572002"/>
                  <a:gd name="connsiteY147" fmla="*/ 5172090 h 6858002"/>
                  <a:gd name="connsiteX148" fmla="*/ 4228901 w 4572002"/>
                  <a:gd name="connsiteY148" fmla="*/ 5166114 h 6858002"/>
                  <a:gd name="connsiteX149" fmla="*/ 4235616 w 4572002"/>
                  <a:gd name="connsiteY149" fmla="*/ 5133225 h 6858002"/>
                  <a:gd name="connsiteX150" fmla="*/ 4235616 w 4572002"/>
                  <a:gd name="connsiteY150" fmla="*/ 5133224 h 6858002"/>
                  <a:gd name="connsiteX151" fmla="*/ 4235615 w 4572002"/>
                  <a:gd name="connsiteY151" fmla="*/ 5133220 h 6858002"/>
                  <a:gd name="connsiteX152" fmla="*/ 4228473 w 4572002"/>
                  <a:gd name="connsiteY152" fmla="*/ 5102461 h 6858002"/>
                  <a:gd name="connsiteX153" fmla="*/ 4222587 w 4572002"/>
                  <a:gd name="connsiteY153" fmla="*/ 5087441 h 6858002"/>
                  <a:gd name="connsiteX154" fmla="*/ 4222582 w 4572002"/>
                  <a:gd name="connsiteY154" fmla="*/ 5087423 h 6858002"/>
                  <a:gd name="connsiteX155" fmla="*/ 4209468 w 4572002"/>
                  <a:gd name="connsiteY155" fmla="*/ 5041521 h 6858002"/>
                  <a:gd name="connsiteX156" fmla="*/ 4182989 w 4572002"/>
                  <a:gd name="connsiteY156" fmla="*/ 4987037 h 6858002"/>
                  <a:gd name="connsiteX157" fmla="*/ 4165707 w 4572002"/>
                  <a:gd name="connsiteY157" fmla="*/ 4957454 h 6858002"/>
                  <a:gd name="connsiteX158" fmla="*/ 4158155 w 4572002"/>
                  <a:gd name="connsiteY158" fmla="*/ 4933805 h 6858002"/>
                  <a:gd name="connsiteX159" fmla="*/ 4159557 w 4572002"/>
                  <a:gd name="connsiteY159" fmla="*/ 4912169 h 6858002"/>
                  <a:gd name="connsiteX160" fmla="*/ 4161262 w 4572002"/>
                  <a:gd name="connsiteY160" fmla="*/ 4889276 h 6858002"/>
                  <a:gd name="connsiteX161" fmla="*/ 4161262 w 4572002"/>
                  <a:gd name="connsiteY161" fmla="*/ 4889275 h 6858002"/>
                  <a:gd name="connsiteX162" fmla="*/ 4156484 w 4572002"/>
                  <a:gd name="connsiteY162" fmla="*/ 4867614 h 6858002"/>
                  <a:gd name="connsiteX163" fmla="*/ 4153733 w 4572002"/>
                  <a:gd name="connsiteY163" fmla="*/ 4863343 h 6858002"/>
                  <a:gd name="connsiteX164" fmla="*/ 4151983 w 4572002"/>
                  <a:gd name="connsiteY164" fmla="*/ 4857317 h 6858002"/>
                  <a:gd name="connsiteX165" fmla="*/ 4131552 w 4572002"/>
                  <a:gd name="connsiteY165" fmla="*/ 4828916 h 6858002"/>
                  <a:gd name="connsiteX166" fmla="*/ 4116716 w 4572002"/>
                  <a:gd name="connsiteY166" fmla="*/ 4800483 h 6858002"/>
                  <a:gd name="connsiteX167" fmla="*/ 4118025 w 4572002"/>
                  <a:gd name="connsiteY167" fmla="*/ 4767765 h 6858002"/>
                  <a:gd name="connsiteX168" fmla="*/ 4127932 w 4572002"/>
                  <a:gd name="connsiteY168" fmla="*/ 4677656 h 6858002"/>
                  <a:gd name="connsiteX169" fmla="*/ 4135934 w 4572002"/>
                  <a:gd name="connsiteY169" fmla="*/ 4659175 h 6858002"/>
                  <a:gd name="connsiteX170" fmla="*/ 4195944 w 4572002"/>
                  <a:gd name="connsiteY170" fmla="*/ 4482005 h 6858002"/>
                  <a:gd name="connsiteX171" fmla="*/ 4196706 w 4572002"/>
                  <a:gd name="connsiteY171" fmla="*/ 4363891 h 6858002"/>
                  <a:gd name="connsiteX172" fmla="*/ 4196706 w 4572002"/>
                  <a:gd name="connsiteY172" fmla="*/ 4363890 h 6858002"/>
                  <a:gd name="connsiteX173" fmla="*/ 4187752 w 4572002"/>
                  <a:gd name="connsiteY173" fmla="*/ 4324645 h 6858002"/>
                  <a:gd name="connsiteX174" fmla="*/ 4147936 w 4572002"/>
                  <a:gd name="connsiteY174" fmla="*/ 4253014 h 6858002"/>
                  <a:gd name="connsiteX175" fmla="*/ 4211111 w 4572002"/>
                  <a:gd name="connsiteY175" fmla="*/ 2836172 h 6858002"/>
                  <a:gd name="connsiteX176" fmla="*/ 4202421 w 4572002"/>
                  <a:gd name="connsiteY176" fmla="*/ 2848793 h 6858002"/>
                  <a:gd name="connsiteX177" fmla="*/ 4186816 w 4572002"/>
                  <a:gd name="connsiteY177" fmla="*/ 2897785 h 6858002"/>
                  <a:gd name="connsiteX178" fmla="*/ 4185787 w 4572002"/>
                  <a:gd name="connsiteY178" fmla="*/ 2903551 h 6858002"/>
                  <a:gd name="connsiteX179" fmla="*/ 4182513 w 4572002"/>
                  <a:gd name="connsiteY179" fmla="*/ 2914328 h 6858002"/>
                  <a:gd name="connsiteX180" fmla="*/ 4177882 w 4572002"/>
                  <a:gd name="connsiteY180" fmla="*/ 2947858 h 6858002"/>
                  <a:gd name="connsiteX181" fmla="*/ 4177881 w 4572002"/>
                  <a:gd name="connsiteY181" fmla="*/ 2947862 h 6858002"/>
                  <a:gd name="connsiteX182" fmla="*/ 4177881 w 4572002"/>
                  <a:gd name="connsiteY182" fmla="*/ 2947863 h 6858002"/>
                  <a:gd name="connsiteX183" fmla="*/ 4181465 w 4572002"/>
                  <a:gd name="connsiteY183" fmla="*/ 2982149 h 6858002"/>
                  <a:gd name="connsiteX184" fmla="*/ 4193158 w 4572002"/>
                  <a:gd name="connsiteY184" fmla="*/ 3077402 h 6858002"/>
                  <a:gd name="connsiteX185" fmla="*/ 4180703 w 4572002"/>
                  <a:gd name="connsiteY185" fmla="*/ 3172654 h 6858002"/>
                  <a:gd name="connsiteX186" fmla="*/ 4133076 w 4572002"/>
                  <a:gd name="connsiteY186" fmla="*/ 3489467 h 6858002"/>
                  <a:gd name="connsiteX187" fmla="*/ 4110977 w 4572002"/>
                  <a:gd name="connsiteY187" fmla="*/ 3544713 h 6858002"/>
                  <a:gd name="connsiteX188" fmla="*/ 4093355 w 4572002"/>
                  <a:gd name="connsiteY188" fmla="*/ 3574408 h 6858002"/>
                  <a:gd name="connsiteX189" fmla="*/ 4093355 w 4572002"/>
                  <a:gd name="connsiteY189" fmla="*/ 3574409 h 6858002"/>
                  <a:gd name="connsiteX190" fmla="*/ 4105453 w 4572002"/>
                  <a:gd name="connsiteY190" fmla="*/ 3606818 h 6858002"/>
                  <a:gd name="connsiteX191" fmla="*/ 4118979 w 4572002"/>
                  <a:gd name="connsiteY191" fmla="*/ 3630633 h 6858002"/>
                  <a:gd name="connsiteX192" fmla="*/ 4136708 w 4572002"/>
                  <a:gd name="connsiteY192" fmla="*/ 3654416 h 6858002"/>
                  <a:gd name="connsiteX193" fmla="*/ 4140382 w 4572002"/>
                  <a:gd name="connsiteY193" fmla="*/ 3668940 h 6858002"/>
                  <a:gd name="connsiteX194" fmla="*/ 4143220 w 4572002"/>
                  <a:gd name="connsiteY194" fmla="*/ 3680164 h 6858002"/>
                  <a:gd name="connsiteX195" fmla="*/ 4139172 w 4572002"/>
                  <a:gd name="connsiteY195" fmla="*/ 3734837 h 6858002"/>
                  <a:gd name="connsiteX196" fmla="*/ 4139172 w 4572002"/>
                  <a:gd name="connsiteY196" fmla="*/ 3734838 h 6858002"/>
                  <a:gd name="connsiteX197" fmla="*/ 4139554 w 4572002"/>
                  <a:gd name="connsiteY197" fmla="*/ 3754653 h 6858002"/>
                  <a:gd name="connsiteX198" fmla="*/ 4145911 w 4572002"/>
                  <a:gd name="connsiteY198" fmla="*/ 3789776 h 6858002"/>
                  <a:gd name="connsiteX199" fmla="*/ 4130980 w 4572002"/>
                  <a:gd name="connsiteY199" fmla="*/ 3822472 h 6858002"/>
                  <a:gd name="connsiteX200" fmla="*/ 4116645 w 4572002"/>
                  <a:gd name="connsiteY200" fmla="*/ 3852619 h 6858002"/>
                  <a:gd name="connsiteX201" fmla="*/ 4116645 w 4572002"/>
                  <a:gd name="connsiteY201" fmla="*/ 3852620 h 6858002"/>
                  <a:gd name="connsiteX202" fmla="*/ 4117425 w 4572002"/>
                  <a:gd name="connsiteY202" fmla="*/ 3868764 h 6858002"/>
                  <a:gd name="connsiteX203" fmla="*/ 4126028 w 4572002"/>
                  <a:gd name="connsiteY203" fmla="*/ 3885337 h 6858002"/>
                  <a:gd name="connsiteX204" fmla="*/ 4126028 w 4572002"/>
                  <a:gd name="connsiteY204" fmla="*/ 3885339 h 6858002"/>
                  <a:gd name="connsiteX205" fmla="*/ 4148409 w 4572002"/>
                  <a:gd name="connsiteY205" fmla="*/ 3923125 h 6858002"/>
                  <a:gd name="connsiteX206" fmla="*/ 4157913 w 4572002"/>
                  <a:gd name="connsiteY206" fmla="*/ 3962160 h 6858002"/>
                  <a:gd name="connsiteX207" fmla="*/ 4142221 w 4572002"/>
                  <a:gd name="connsiteY207" fmla="*/ 4043838 h 6858002"/>
                  <a:gd name="connsiteX208" fmla="*/ 4142220 w 4572002"/>
                  <a:gd name="connsiteY208" fmla="*/ 4043839 h 6858002"/>
                  <a:gd name="connsiteX209" fmla="*/ 4127099 w 4572002"/>
                  <a:gd name="connsiteY209" fmla="*/ 4103825 h 6858002"/>
                  <a:gd name="connsiteX210" fmla="*/ 4127099 w 4572002"/>
                  <a:gd name="connsiteY210" fmla="*/ 4103826 h 6858002"/>
                  <a:gd name="connsiteX211" fmla="*/ 4129066 w 4572002"/>
                  <a:gd name="connsiteY211" fmla="*/ 4134256 h 6858002"/>
                  <a:gd name="connsiteX212" fmla="*/ 4138410 w 4572002"/>
                  <a:gd name="connsiteY212" fmla="*/ 4165382 h 6858002"/>
                  <a:gd name="connsiteX213" fmla="*/ 4138410 w 4572002"/>
                  <a:gd name="connsiteY213" fmla="*/ 4165384 h 6858002"/>
                  <a:gd name="connsiteX214" fmla="*/ 4142315 w 4572002"/>
                  <a:gd name="connsiteY214" fmla="*/ 4192388 h 6858002"/>
                  <a:gd name="connsiteX215" fmla="*/ 4142315 w 4572002"/>
                  <a:gd name="connsiteY215" fmla="*/ 4192387 h 6858002"/>
                  <a:gd name="connsiteX216" fmla="*/ 4138410 w 4572002"/>
                  <a:gd name="connsiteY216" fmla="*/ 4165383 h 6858002"/>
                  <a:gd name="connsiteX217" fmla="*/ 4138410 w 4572002"/>
                  <a:gd name="connsiteY217" fmla="*/ 4165382 h 6858002"/>
                  <a:gd name="connsiteX218" fmla="*/ 4127099 w 4572002"/>
                  <a:gd name="connsiteY218" fmla="*/ 4103826 h 6858002"/>
                  <a:gd name="connsiteX219" fmla="*/ 4142220 w 4572002"/>
                  <a:gd name="connsiteY219" fmla="*/ 4043840 h 6858002"/>
                  <a:gd name="connsiteX220" fmla="*/ 4142221 w 4572002"/>
                  <a:gd name="connsiteY220" fmla="*/ 4043838 h 6858002"/>
                  <a:gd name="connsiteX221" fmla="*/ 4155523 w 4572002"/>
                  <a:gd name="connsiteY221" fmla="*/ 4002410 h 6858002"/>
                  <a:gd name="connsiteX222" fmla="*/ 4157913 w 4572002"/>
                  <a:gd name="connsiteY222" fmla="*/ 3962160 h 6858002"/>
                  <a:gd name="connsiteX223" fmla="*/ 4157913 w 4572002"/>
                  <a:gd name="connsiteY223" fmla="*/ 3962159 h 6858002"/>
                  <a:gd name="connsiteX224" fmla="*/ 4126028 w 4572002"/>
                  <a:gd name="connsiteY224" fmla="*/ 3885338 h 6858002"/>
                  <a:gd name="connsiteX225" fmla="*/ 4126028 w 4572002"/>
                  <a:gd name="connsiteY225" fmla="*/ 3885337 h 6858002"/>
                  <a:gd name="connsiteX226" fmla="*/ 4116645 w 4572002"/>
                  <a:gd name="connsiteY226" fmla="*/ 3852620 h 6858002"/>
                  <a:gd name="connsiteX227" fmla="*/ 4130980 w 4572002"/>
                  <a:gd name="connsiteY227" fmla="*/ 3822473 h 6858002"/>
                  <a:gd name="connsiteX228" fmla="*/ 4145911 w 4572002"/>
                  <a:gd name="connsiteY228" fmla="*/ 3789777 h 6858002"/>
                  <a:gd name="connsiteX229" fmla="*/ 4145911 w 4572002"/>
                  <a:gd name="connsiteY229" fmla="*/ 3789776 h 6858002"/>
                  <a:gd name="connsiteX230" fmla="*/ 4139554 w 4572002"/>
                  <a:gd name="connsiteY230" fmla="*/ 3754652 h 6858002"/>
                  <a:gd name="connsiteX231" fmla="*/ 4139172 w 4572002"/>
                  <a:gd name="connsiteY231" fmla="*/ 3734838 h 6858002"/>
                  <a:gd name="connsiteX232" fmla="*/ 4143220 w 4572002"/>
                  <a:gd name="connsiteY232" fmla="*/ 3680164 h 6858002"/>
                  <a:gd name="connsiteX233" fmla="*/ 4143220 w 4572002"/>
                  <a:gd name="connsiteY233" fmla="*/ 3680163 h 6858002"/>
                  <a:gd name="connsiteX234" fmla="*/ 4140382 w 4572002"/>
                  <a:gd name="connsiteY234" fmla="*/ 3668940 h 6858002"/>
                  <a:gd name="connsiteX235" fmla="*/ 4136708 w 4572002"/>
                  <a:gd name="connsiteY235" fmla="*/ 3654416 h 6858002"/>
                  <a:gd name="connsiteX236" fmla="*/ 4136708 w 4572002"/>
                  <a:gd name="connsiteY236" fmla="*/ 3654416 h 6858002"/>
                  <a:gd name="connsiteX237" fmla="*/ 4136708 w 4572002"/>
                  <a:gd name="connsiteY237" fmla="*/ 3654415 h 6858002"/>
                  <a:gd name="connsiteX238" fmla="*/ 4118979 w 4572002"/>
                  <a:gd name="connsiteY238" fmla="*/ 3630632 h 6858002"/>
                  <a:gd name="connsiteX239" fmla="*/ 4105453 w 4572002"/>
                  <a:gd name="connsiteY239" fmla="*/ 3606817 h 6858002"/>
                  <a:gd name="connsiteX240" fmla="*/ 4095707 w 4572002"/>
                  <a:gd name="connsiteY240" fmla="*/ 3587174 h 6858002"/>
                  <a:gd name="connsiteX241" fmla="*/ 4093355 w 4572002"/>
                  <a:gd name="connsiteY241" fmla="*/ 3574408 h 6858002"/>
                  <a:gd name="connsiteX242" fmla="*/ 4098434 w 4572002"/>
                  <a:gd name="connsiteY242" fmla="*/ 3562321 h 6858002"/>
                  <a:gd name="connsiteX243" fmla="*/ 4110977 w 4572002"/>
                  <a:gd name="connsiteY243" fmla="*/ 3544714 h 6858002"/>
                  <a:gd name="connsiteX244" fmla="*/ 4133076 w 4572002"/>
                  <a:gd name="connsiteY244" fmla="*/ 3489468 h 6858002"/>
                  <a:gd name="connsiteX245" fmla="*/ 4180703 w 4572002"/>
                  <a:gd name="connsiteY245" fmla="*/ 3172655 h 6858002"/>
                  <a:gd name="connsiteX246" fmla="*/ 4193158 w 4572002"/>
                  <a:gd name="connsiteY246" fmla="*/ 3077402 h 6858002"/>
                  <a:gd name="connsiteX247" fmla="*/ 4193158 w 4572002"/>
                  <a:gd name="connsiteY247" fmla="*/ 3077401 h 6858002"/>
                  <a:gd name="connsiteX248" fmla="*/ 4181465 w 4572002"/>
                  <a:gd name="connsiteY248" fmla="*/ 2982148 h 6858002"/>
                  <a:gd name="connsiteX249" fmla="*/ 4177881 w 4572002"/>
                  <a:gd name="connsiteY249" fmla="*/ 2947863 h 6858002"/>
                  <a:gd name="connsiteX250" fmla="*/ 4177882 w 4572002"/>
                  <a:gd name="connsiteY250" fmla="*/ 2947858 h 6858002"/>
                  <a:gd name="connsiteX251" fmla="*/ 4185787 w 4572002"/>
                  <a:gd name="connsiteY251" fmla="*/ 2903551 h 6858002"/>
                  <a:gd name="connsiteX252" fmla="*/ 4202421 w 4572002"/>
                  <a:gd name="connsiteY252" fmla="*/ 2848794 h 6858002"/>
                  <a:gd name="connsiteX253" fmla="*/ 4211111 w 4572002"/>
                  <a:gd name="connsiteY253" fmla="*/ 2836173 h 6858002"/>
                  <a:gd name="connsiteX254" fmla="*/ 3726625 w 4572002"/>
                  <a:gd name="connsiteY254" fmla="*/ 1508458 h 6858002"/>
                  <a:gd name="connsiteX255" fmla="*/ 3698531 w 4572002"/>
                  <a:gd name="connsiteY255" fmla="*/ 1596214 h 6858002"/>
                  <a:gd name="connsiteX256" fmla="*/ 3700436 w 4572002"/>
                  <a:gd name="connsiteY256" fmla="*/ 1624981 h 6858002"/>
                  <a:gd name="connsiteX257" fmla="*/ 3757017 w 4572002"/>
                  <a:gd name="connsiteY257" fmla="*/ 1697754 h 6858002"/>
                  <a:gd name="connsiteX258" fmla="*/ 3779686 w 4572002"/>
                  <a:gd name="connsiteY258" fmla="*/ 1733189 h 6858002"/>
                  <a:gd name="connsiteX259" fmla="*/ 3821407 w 4572002"/>
                  <a:gd name="connsiteY259" fmla="*/ 1833776 h 6858002"/>
                  <a:gd name="connsiteX260" fmla="*/ 3829028 w 4572002"/>
                  <a:gd name="connsiteY260" fmla="*/ 1842159 h 6858002"/>
                  <a:gd name="connsiteX261" fmla="*/ 3919519 w 4572002"/>
                  <a:gd name="connsiteY261" fmla="*/ 1916455 h 6858002"/>
                  <a:gd name="connsiteX262" fmla="*/ 3934949 w 4572002"/>
                  <a:gd name="connsiteY262" fmla="*/ 1933220 h 6858002"/>
                  <a:gd name="connsiteX263" fmla="*/ 3958954 w 4572002"/>
                  <a:gd name="connsiteY263" fmla="*/ 1953414 h 6858002"/>
                  <a:gd name="connsiteX264" fmla="*/ 4005437 w 4572002"/>
                  <a:gd name="connsiteY264" fmla="*/ 2016470 h 6858002"/>
                  <a:gd name="connsiteX265" fmla="*/ 4020296 w 4572002"/>
                  <a:gd name="connsiteY265" fmla="*/ 2094579 h 6858002"/>
                  <a:gd name="connsiteX266" fmla="*/ 4042967 w 4572002"/>
                  <a:gd name="connsiteY266" fmla="*/ 2188880 h 6858002"/>
                  <a:gd name="connsiteX267" fmla="*/ 4058207 w 4572002"/>
                  <a:gd name="connsiteY267" fmla="*/ 2228315 h 6858002"/>
                  <a:gd name="connsiteX268" fmla="*/ 4087164 w 4572002"/>
                  <a:gd name="connsiteY268" fmla="*/ 2334045 h 6858002"/>
                  <a:gd name="connsiteX269" fmla="*/ 4111549 w 4572002"/>
                  <a:gd name="connsiteY269" fmla="*/ 2409486 h 6858002"/>
                  <a:gd name="connsiteX270" fmla="*/ 4128650 w 4572002"/>
                  <a:gd name="connsiteY270" fmla="*/ 2435913 h 6858002"/>
                  <a:gd name="connsiteX271" fmla="*/ 4134481 w 4572002"/>
                  <a:gd name="connsiteY271" fmla="*/ 2463018 h 6858002"/>
                  <a:gd name="connsiteX272" fmla="*/ 4125839 w 4572002"/>
                  <a:gd name="connsiteY272" fmla="*/ 2518262 h 6858002"/>
                  <a:gd name="connsiteX273" fmla="*/ 4125838 w 4572002"/>
                  <a:gd name="connsiteY273" fmla="*/ 2518264 h 6858002"/>
                  <a:gd name="connsiteX274" fmla="*/ 4122194 w 4572002"/>
                  <a:gd name="connsiteY274" fmla="*/ 2545006 h 6858002"/>
                  <a:gd name="connsiteX275" fmla="*/ 4122194 w 4572002"/>
                  <a:gd name="connsiteY275" fmla="*/ 2545007 h 6858002"/>
                  <a:gd name="connsiteX276" fmla="*/ 4126408 w 4572002"/>
                  <a:gd name="connsiteY276" fmla="*/ 2571035 h 6858002"/>
                  <a:gd name="connsiteX277" fmla="*/ 4199563 w 4572002"/>
                  <a:gd name="connsiteY277" fmla="*/ 2668002 h 6858002"/>
                  <a:gd name="connsiteX278" fmla="*/ 4247953 w 4572002"/>
                  <a:gd name="connsiteY278" fmla="*/ 2745349 h 6858002"/>
                  <a:gd name="connsiteX279" fmla="*/ 4247954 w 4572002"/>
                  <a:gd name="connsiteY279" fmla="*/ 2745352 h 6858002"/>
                  <a:gd name="connsiteX280" fmla="*/ 4253873 w 4572002"/>
                  <a:gd name="connsiteY280" fmla="*/ 2778006 h 6858002"/>
                  <a:gd name="connsiteX281" fmla="*/ 4253453 w 4572002"/>
                  <a:gd name="connsiteY281" fmla="*/ 2785440 h 6858002"/>
                  <a:gd name="connsiteX282" fmla="*/ 4243374 w 4572002"/>
                  <a:gd name="connsiteY282" fmla="*/ 2811780 h 6858002"/>
                  <a:gd name="connsiteX283" fmla="*/ 4243371 w 4572002"/>
                  <a:gd name="connsiteY283" fmla="*/ 2811787 h 6858002"/>
                  <a:gd name="connsiteX284" fmla="*/ 4243372 w 4572002"/>
                  <a:gd name="connsiteY284" fmla="*/ 2811787 h 6858002"/>
                  <a:gd name="connsiteX285" fmla="*/ 4243374 w 4572002"/>
                  <a:gd name="connsiteY285" fmla="*/ 2811780 h 6858002"/>
                  <a:gd name="connsiteX286" fmla="*/ 4253025 w 4572002"/>
                  <a:gd name="connsiteY286" fmla="*/ 2793023 h 6858002"/>
                  <a:gd name="connsiteX287" fmla="*/ 4253453 w 4572002"/>
                  <a:gd name="connsiteY287" fmla="*/ 2785440 h 6858002"/>
                  <a:gd name="connsiteX288" fmla="*/ 4254654 w 4572002"/>
                  <a:gd name="connsiteY288" fmla="*/ 2782305 h 6858002"/>
                  <a:gd name="connsiteX289" fmla="*/ 4253873 w 4572002"/>
                  <a:gd name="connsiteY289" fmla="*/ 2778006 h 6858002"/>
                  <a:gd name="connsiteX290" fmla="*/ 4254284 w 4572002"/>
                  <a:gd name="connsiteY290" fmla="*/ 2770758 h 6858002"/>
                  <a:gd name="connsiteX291" fmla="*/ 4247954 w 4572002"/>
                  <a:gd name="connsiteY291" fmla="*/ 2745352 h 6858002"/>
                  <a:gd name="connsiteX292" fmla="*/ 4247953 w 4572002"/>
                  <a:gd name="connsiteY292" fmla="*/ 2745348 h 6858002"/>
                  <a:gd name="connsiteX293" fmla="*/ 4199563 w 4572002"/>
                  <a:gd name="connsiteY293" fmla="*/ 2668001 h 6858002"/>
                  <a:gd name="connsiteX294" fmla="*/ 4126408 w 4572002"/>
                  <a:gd name="connsiteY294" fmla="*/ 2571034 h 6858002"/>
                  <a:gd name="connsiteX295" fmla="*/ 4122194 w 4572002"/>
                  <a:gd name="connsiteY295" fmla="*/ 2545007 h 6858002"/>
                  <a:gd name="connsiteX296" fmla="*/ 4125838 w 4572002"/>
                  <a:gd name="connsiteY296" fmla="*/ 2518265 h 6858002"/>
                  <a:gd name="connsiteX297" fmla="*/ 4125839 w 4572002"/>
                  <a:gd name="connsiteY297" fmla="*/ 2518262 h 6858002"/>
                  <a:gd name="connsiteX298" fmla="*/ 4132419 w 4572002"/>
                  <a:gd name="connsiteY298" fmla="*/ 2490551 h 6858002"/>
                  <a:gd name="connsiteX299" fmla="*/ 4134481 w 4572002"/>
                  <a:gd name="connsiteY299" fmla="*/ 2463018 h 6858002"/>
                  <a:gd name="connsiteX300" fmla="*/ 4134481 w 4572002"/>
                  <a:gd name="connsiteY300" fmla="*/ 2463017 h 6858002"/>
                  <a:gd name="connsiteX301" fmla="*/ 4111549 w 4572002"/>
                  <a:gd name="connsiteY301" fmla="*/ 2409485 h 6858002"/>
                  <a:gd name="connsiteX302" fmla="*/ 4087164 w 4572002"/>
                  <a:gd name="connsiteY302" fmla="*/ 2334044 h 6858002"/>
                  <a:gd name="connsiteX303" fmla="*/ 4058207 w 4572002"/>
                  <a:gd name="connsiteY303" fmla="*/ 2228314 h 6858002"/>
                  <a:gd name="connsiteX304" fmla="*/ 4042967 w 4572002"/>
                  <a:gd name="connsiteY304" fmla="*/ 2188879 h 6858002"/>
                  <a:gd name="connsiteX305" fmla="*/ 4020296 w 4572002"/>
                  <a:gd name="connsiteY305" fmla="*/ 2094578 h 6858002"/>
                  <a:gd name="connsiteX306" fmla="*/ 4005437 w 4572002"/>
                  <a:gd name="connsiteY306" fmla="*/ 2016469 h 6858002"/>
                  <a:gd name="connsiteX307" fmla="*/ 3958954 w 4572002"/>
                  <a:gd name="connsiteY307" fmla="*/ 1953413 h 6858002"/>
                  <a:gd name="connsiteX308" fmla="*/ 3934949 w 4572002"/>
                  <a:gd name="connsiteY308" fmla="*/ 1933219 h 6858002"/>
                  <a:gd name="connsiteX309" fmla="*/ 3919519 w 4572002"/>
                  <a:gd name="connsiteY309" fmla="*/ 1916454 h 6858002"/>
                  <a:gd name="connsiteX310" fmla="*/ 3829028 w 4572002"/>
                  <a:gd name="connsiteY310" fmla="*/ 1842158 h 6858002"/>
                  <a:gd name="connsiteX311" fmla="*/ 3821407 w 4572002"/>
                  <a:gd name="connsiteY311" fmla="*/ 1833775 h 6858002"/>
                  <a:gd name="connsiteX312" fmla="*/ 3779686 w 4572002"/>
                  <a:gd name="connsiteY312" fmla="*/ 1733188 h 6858002"/>
                  <a:gd name="connsiteX313" fmla="*/ 3757018 w 4572002"/>
                  <a:gd name="connsiteY313" fmla="*/ 1697753 h 6858002"/>
                  <a:gd name="connsiteX314" fmla="*/ 3700436 w 4572002"/>
                  <a:gd name="connsiteY314" fmla="*/ 1624980 h 6858002"/>
                  <a:gd name="connsiteX315" fmla="*/ 3698532 w 4572002"/>
                  <a:gd name="connsiteY315" fmla="*/ 1596213 h 6858002"/>
                  <a:gd name="connsiteX316" fmla="*/ 3745230 w 4572002"/>
                  <a:gd name="connsiteY316" fmla="*/ 1459073 h 6858002"/>
                  <a:gd name="connsiteX317" fmla="*/ 3745229 w 4572002"/>
                  <a:gd name="connsiteY317" fmla="*/ 1459074 h 6858002"/>
                  <a:gd name="connsiteX318" fmla="*/ 3736012 w 4572002"/>
                  <a:gd name="connsiteY318" fmla="*/ 1481572 h 6858002"/>
                  <a:gd name="connsiteX319" fmla="*/ 3764423 w 4572002"/>
                  <a:gd name="connsiteY319" fmla="*/ 1268758 h 6858002"/>
                  <a:gd name="connsiteX320" fmla="*/ 3769590 w 4572002"/>
                  <a:gd name="connsiteY320" fmla="*/ 1286070 h 6858002"/>
                  <a:gd name="connsiteX321" fmla="*/ 3791927 w 4572002"/>
                  <a:gd name="connsiteY321" fmla="*/ 1350628 h 6858002"/>
                  <a:gd name="connsiteX322" fmla="*/ 3786333 w 4572002"/>
                  <a:gd name="connsiteY322" fmla="*/ 1413840 h 6858002"/>
                  <a:gd name="connsiteX323" fmla="*/ 3791928 w 4572002"/>
                  <a:gd name="connsiteY323" fmla="*/ 1350627 h 6858002"/>
                  <a:gd name="connsiteX324" fmla="*/ 3769590 w 4572002"/>
                  <a:gd name="connsiteY324" fmla="*/ 1286069 h 6858002"/>
                  <a:gd name="connsiteX325" fmla="*/ 3706152 w 4572002"/>
                  <a:gd name="connsiteY325" fmla="*/ 773035 h 6858002"/>
                  <a:gd name="connsiteX326" fmla="*/ 3706152 w 4572002"/>
                  <a:gd name="connsiteY326" fmla="*/ 773036 h 6858002"/>
                  <a:gd name="connsiteX327" fmla="*/ 3714152 w 4572002"/>
                  <a:gd name="connsiteY327" fmla="*/ 854380 h 6858002"/>
                  <a:gd name="connsiteX328" fmla="*/ 3745205 w 4572002"/>
                  <a:gd name="connsiteY328" fmla="*/ 915344 h 6858002"/>
                  <a:gd name="connsiteX329" fmla="*/ 3755683 w 4572002"/>
                  <a:gd name="connsiteY329" fmla="*/ 927156 h 6858002"/>
                  <a:gd name="connsiteX330" fmla="*/ 3752063 w 4572002"/>
                  <a:gd name="connsiteY330" fmla="*/ 1097088 h 6858002"/>
                  <a:gd name="connsiteX331" fmla="*/ 3747681 w 4572002"/>
                  <a:gd name="connsiteY331" fmla="*/ 1123186 h 6858002"/>
                  <a:gd name="connsiteX332" fmla="*/ 3772400 w 4572002"/>
                  <a:gd name="connsiteY332" fmla="*/ 1184029 h 6858002"/>
                  <a:gd name="connsiteX333" fmla="*/ 3747682 w 4572002"/>
                  <a:gd name="connsiteY333" fmla="*/ 1123185 h 6858002"/>
                  <a:gd name="connsiteX334" fmla="*/ 3752064 w 4572002"/>
                  <a:gd name="connsiteY334" fmla="*/ 1097087 h 6858002"/>
                  <a:gd name="connsiteX335" fmla="*/ 3755684 w 4572002"/>
                  <a:gd name="connsiteY335" fmla="*/ 927155 h 6858002"/>
                  <a:gd name="connsiteX336" fmla="*/ 3745206 w 4572002"/>
                  <a:gd name="connsiteY336" fmla="*/ 915343 h 6858002"/>
                  <a:gd name="connsiteX337" fmla="*/ 3714152 w 4572002"/>
                  <a:gd name="connsiteY337" fmla="*/ 854379 h 6858002"/>
                  <a:gd name="connsiteX338" fmla="*/ 3761553 w 4572002"/>
                  <a:gd name="connsiteY338" fmla="*/ 517851 h 6858002"/>
                  <a:gd name="connsiteX339" fmla="*/ 3752635 w 4572002"/>
                  <a:gd name="connsiteY339" fmla="*/ 556048 h 6858002"/>
                  <a:gd name="connsiteX340" fmla="*/ 3746157 w 4572002"/>
                  <a:gd name="connsiteY340" fmla="*/ 580051 h 6858002"/>
                  <a:gd name="connsiteX341" fmla="*/ 3742776 w 4572002"/>
                  <a:gd name="connsiteY341" fmla="*/ 642538 h 6858002"/>
                  <a:gd name="connsiteX342" fmla="*/ 3730253 w 4572002"/>
                  <a:gd name="connsiteY342" fmla="*/ 694928 h 6858002"/>
                  <a:gd name="connsiteX343" fmla="*/ 3742777 w 4572002"/>
                  <a:gd name="connsiteY343" fmla="*/ 642537 h 6858002"/>
                  <a:gd name="connsiteX344" fmla="*/ 3746158 w 4572002"/>
                  <a:gd name="connsiteY344" fmla="*/ 580050 h 6858002"/>
                  <a:gd name="connsiteX345" fmla="*/ 3752636 w 4572002"/>
                  <a:gd name="connsiteY345" fmla="*/ 556047 h 6858002"/>
                  <a:gd name="connsiteX346" fmla="*/ 3774848 w 4572002"/>
                  <a:gd name="connsiteY346" fmla="*/ 298169 h 6858002"/>
                  <a:gd name="connsiteX347" fmla="*/ 3760065 w 4572002"/>
                  <a:gd name="connsiteY347" fmla="*/ 313534 h 6858002"/>
                  <a:gd name="connsiteX348" fmla="*/ 3759493 w 4572002"/>
                  <a:gd name="connsiteY348" fmla="*/ 338871 h 6858002"/>
                  <a:gd name="connsiteX349" fmla="*/ 3759500 w 4572002"/>
                  <a:gd name="connsiteY349" fmla="*/ 338900 h 6858002"/>
                  <a:gd name="connsiteX350" fmla="*/ 3769400 w 4572002"/>
                  <a:gd name="connsiteY350" fmla="*/ 395640 h 6858002"/>
                  <a:gd name="connsiteX351" fmla="*/ 3765590 w 4572002"/>
                  <a:gd name="connsiteY351" fmla="*/ 367328 h 6858002"/>
                  <a:gd name="connsiteX352" fmla="*/ 3759500 w 4572002"/>
                  <a:gd name="connsiteY352" fmla="*/ 338900 h 6858002"/>
                  <a:gd name="connsiteX353" fmla="*/ 3759494 w 4572002"/>
                  <a:gd name="connsiteY353" fmla="*/ 338870 h 6858002"/>
                  <a:gd name="connsiteX354" fmla="*/ 3760066 w 4572002"/>
                  <a:gd name="connsiteY354" fmla="*/ 313533 h 6858002"/>
                  <a:gd name="connsiteX355" fmla="*/ 3782393 w 4572002"/>
                  <a:gd name="connsiteY355" fmla="*/ 281568 h 6858002"/>
                  <a:gd name="connsiteX356" fmla="*/ 3777498 w 4572002"/>
                  <a:gd name="connsiteY356" fmla="*/ 295415 h 6858002"/>
                  <a:gd name="connsiteX357" fmla="*/ 3777499 w 4572002"/>
                  <a:gd name="connsiteY357" fmla="*/ 295415 h 6858002"/>
                  <a:gd name="connsiteX358" fmla="*/ 3769073 w 4572002"/>
                  <a:gd name="connsiteY358" fmla="*/ 24486 h 6858002"/>
                  <a:gd name="connsiteX359" fmla="*/ 3766810 w 4572002"/>
                  <a:gd name="connsiteY359" fmla="*/ 74129 h 6858002"/>
                  <a:gd name="connsiteX360" fmla="*/ 3772734 w 4572002"/>
                  <a:gd name="connsiteY360" fmla="*/ 125861 h 6858002"/>
                  <a:gd name="connsiteX361" fmla="*/ 3777129 w 4572002"/>
                  <a:gd name="connsiteY361" fmla="*/ 153387 h 6858002"/>
                  <a:gd name="connsiteX362" fmla="*/ 3785402 w 4572002"/>
                  <a:gd name="connsiteY362" fmla="*/ 228944 h 6858002"/>
                  <a:gd name="connsiteX363" fmla="*/ 3780943 w 4572002"/>
                  <a:gd name="connsiteY363" fmla="*/ 177271 h 6858002"/>
                  <a:gd name="connsiteX364" fmla="*/ 3777129 w 4572002"/>
                  <a:gd name="connsiteY364" fmla="*/ 153387 h 6858002"/>
                  <a:gd name="connsiteX365" fmla="*/ 3776930 w 4572002"/>
                  <a:gd name="connsiteY365" fmla="*/ 151569 h 6858002"/>
                  <a:gd name="connsiteX366" fmla="*/ 3766811 w 4572002"/>
                  <a:gd name="connsiteY366" fmla="*/ 74129 h 6858002"/>
                  <a:gd name="connsiteX367" fmla="*/ 3766492 w 4572002"/>
                  <a:gd name="connsiteY367" fmla="*/ 0 h 6858002"/>
                  <a:gd name="connsiteX368" fmla="*/ 4230600 w 4572002"/>
                  <a:gd name="connsiteY368" fmla="*/ 0 h 6858002"/>
                  <a:gd name="connsiteX369" fmla="*/ 4229473 w 4572002"/>
                  <a:gd name="connsiteY369" fmla="*/ 2817 h 6858002"/>
                  <a:gd name="connsiteX370" fmla="*/ 4215375 w 4572002"/>
                  <a:gd name="connsiteY370" fmla="*/ 63587 h 6858002"/>
                  <a:gd name="connsiteX371" fmla="*/ 4201468 w 4572002"/>
                  <a:gd name="connsiteY371" fmla="*/ 176939 h 6858002"/>
                  <a:gd name="connsiteX372" fmla="*/ 4193466 w 4572002"/>
                  <a:gd name="connsiteY372" fmla="*/ 200182 h 6858002"/>
                  <a:gd name="connsiteX373" fmla="*/ 4155554 w 4572002"/>
                  <a:gd name="connsiteY373" fmla="*/ 340774 h 6858002"/>
                  <a:gd name="connsiteX374" fmla="*/ 4156319 w 4572002"/>
                  <a:gd name="connsiteY374" fmla="*/ 453364 h 6858002"/>
                  <a:gd name="connsiteX375" fmla="*/ 4158033 w 4572002"/>
                  <a:gd name="connsiteY375" fmla="*/ 462126 h 6858002"/>
                  <a:gd name="connsiteX376" fmla="*/ 4170605 w 4572002"/>
                  <a:gd name="connsiteY376" fmla="*/ 505182 h 6858002"/>
                  <a:gd name="connsiteX377" fmla="*/ 4167177 w 4572002"/>
                  <a:gd name="connsiteY377" fmla="*/ 571860 h 6858002"/>
                  <a:gd name="connsiteX378" fmla="*/ 4149840 w 4572002"/>
                  <a:gd name="connsiteY378" fmla="*/ 617772 h 6858002"/>
                  <a:gd name="connsiteX379" fmla="*/ 4149078 w 4572002"/>
                  <a:gd name="connsiteY379" fmla="*/ 674923 h 6858002"/>
                  <a:gd name="connsiteX380" fmla="*/ 4159937 w 4572002"/>
                  <a:gd name="connsiteY380" fmla="*/ 740268 h 6858002"/>
                  <a:gd name="connsiteX381" fmla="*/ 4162223 w 4572002"/>
                  <a:gd name="connsiteY381" fmla="*/ 769605 h 6858002"/>
                  <a:gd name="connsiteX382" fmla="*/ 4184703 w 4572002"/>
                  <a:gd name="connsiteY382" fmla="*/ 850189 h 6858002"/>
                  <a:gd name="connsiteX383" fmla="*/ 4179179 w 4572002"/>
                  <a:gd name="connsiteY383" fmla="*/ 898198 h 6858002"/>
                  <a:gd name="connsiteX384" fmla="*/ 4164319 w 4572002"/>
                  <a:gd name="connsiteY384" fmla="*/ 945444 h 6858002"/>
                  <a:gd name="connsiteX385" fmla="*/ 4150030 w 4572002"/>
                  <a:gd name="connsiteY385" fmla="*/ 975733 h 6858002"/>
                  <a:gd name="connsiteX386" fmla="*/ 4139934 w 4572002"/>
                  <a:gd name="connsiteY386" fmla="*/ 1036887 h 6858002"/>
                  <a:gd name="connsiteX387" fmla="*/ 4141458 w 4572002"/>
                  <a:gd name="connsiteY387" fmla="*/ 1048125 h 6858002"/>
                  <a:gd name="connsiteX388" fmla="*/ 4154032 w 4572002"/>
                  <a:gd name="connsiteY388" fmla="*/ 1230633 h 6858002"/>
                  <a:gd name="connsiteX389" fmla="*/ 4174225 w 4572002"/>
                  <a:gd name="connsiteY389" fmla="*/ 1303024 h 6858002"/>
                  <a:gd name="connsiteX390" fmla="*/ 4176701 w 4572002"/>
                  <a:gd name="connsiteY390" fmla="*/ 1318456 h 6858002"/>
                  <a:gd name="connsiteX391" fmla="*/ 4199372 w 4572002"/>
                  <a:gd name="connsiteY391" fmla="*/ 1472575 h 6858002"/>
                  <a:gd name="connsiteX392" fmla="*/ 4200325 w 4572002"/>
                  <a:gd name="connsiteY392" fmla="*/ 1489720 h 6858002"/>
                  <a:gd name="connsiteX393" fmla="*/ 4196324 w 4572002"/>
                  <a:gd name="connsiteY393" fmla="*/ 1537537 h 6858002"/>
                  <a:gd name="connsiteX394" fmla="*/ 4237474 w 4572002"/>
                  <a:gd name="connsiteY394" fmla="*/ 1650317 h 6858002"/>
                  <a:gd name="connsiteX395" fmla="*/ 4251572 w 4572002"/>
                  <a:gd name="connsiteY395" fmla="*/ 1763287 h 6858002"/>
                  <a:gd name="connsiteX396" fmla="*/ 4251380 w 4572002"/>
                  <a:gd name="connsiteY396" fmla="*/ 1825393 h 6858002"/>
                  <a:gd name="connsiteX397" fmla="*/ 4261478 w 4572002"/>
                  <a:gd name="connsiteY397" fmla="*/ 1869780 h 6858002"/>
                  <a:gd name="connsiteX398" fmla="*/ 4292149 w 4572002"/>
                  <a:gd name="connsiteY398" fmla="*/ 1978940 h 6858002"/>
                  <a:gd name="connsiteX399" fmla="*/ 4296911 w 4572002"/>
                  <a:gd name="connsiteY399" fmla="*/ 2030378 h 6858002"/>
                  <a:gd name="connsiteX400" fmla="*/ 4307201 w 4572002"/>
                  <a:gd name="connsiteY400" fmla="*/ 2085054 h 6858002"/>
                  <a:gd name="connsiteX401" fmla="*/ 4353302 w 4572002"/>
                  <a:gd name="connsiteY401" fmla="*/ 2220312 h 6858002"/>
                  <a:gd name="connsiteX402" fmla="*/ 4350636 w 4572002"/>
                  <a:gd name="connsiteY402" fmla="*/ 2330806 h 6858002"/>
                  <a:gd name="connsiteX403" fmla="*/ 4351206 w 4572002"/>
                  <a:gd name="connsiteY403" fmla="*/ 2401292 h 6858002"/>
                  <a:gd name="connsiteX404" fmla="*/ 4366446 w 4572002"/>
                  <a:gd name="connsiteY404" fmla="*/ 2485307 h 6858002"/>
                  <a:gd name="connsiteX405" fmla="*/ 4388736 w 4572002"/>
                  <a:gd name="connsiteY405" fmla="*/ 2554079 h 6858002"/>
                  <a:gd name="connsiteX406" fmla="*/ 4406453 w 4572002"/>
                  <a:gd name="connsiteY406" fmla="*/ 2649143 h 6858002"/>
                  <a:gd name="connsiteX407" fmla="*/ 4440554 w 4572002"/>
                  <a:gd name="connsiteY407" fmla="*/ 2743826 h 6858002"/>
                  <a:gd name="connsiteX408" fmla="*/ 4466653 w 4572002"/>
                  <a:gd name="connsiteY408" fmla="*/ 2809930 h 6858002"/>
                  <a:gd name="connsiteX409" fmla="*/ 4489705 w 4572002"/>
                  <a:gd name="connsiteY409" fmla="*/ 2901943 h 6858002"/>
                  <a:gd name="connsiteX410" fmla="*/ 4505897 w 4572002"/>
                  <a:gd name="connsiteY410" fmla="*/ 3042728 h 6858002"/>
                  <a:gd name="connsiteX411" fmla="*/ 4507613 w 4572002"/>
                  <a:gd name="connsiteY411" fmla="*/ 3107500 h 6858002"/>
                  <a:gd name="connsiteX412" fmla="*/ 4545521 w 4572002"/>
                  <a:gd name="connsiteY412" fmla="*/ 3209993 h 6858002"/>
                  <a:gd name="connsiteX413" fmla="*/ 4563811 w 4572002"/>
                  <a:gd name="connsiteY413" fmla="*/ 3253809 h 6858002"/>
                  <a:gd name="connsiteX414" fmla="*/ 4548570 w 4572002"/>
                  <a:gd name="connsiteY414" fmla="*/ 3293244 h 6858002"/>
                  <a:gd name="connsiteX415" fmla="*/ 4531043 w 4572002"/>
                  <a:gd name="connsiteY415" fmla="*/ 3318771 h 6858002"/>
                  <a:gd name="connsiteX416" fmla="*/ 4545904 w 4572002"/>
                  <a:gd name="connsiteY416" fmla="*/ 3399546 h 6858002"/>
                  <a:gd name="connsiteX417" fmla="*/ 4561524 w 4572002"/>
                  <a:gd name="connsiteY417" fmla="*/ 3485275 h 6858002"/>
                  <a:gd name="connsiteX418" fmla="*/ 4572002 w 4572002"/>
                  <a:gd name="connsiteY418" fmla="*/ 3546617 h 6858002"/>
                  <a:gd name="connsiteX419" fmla="*/ 4563620 w 4572002"/>
                  <a:gd name="connsiteY419" fmla="*/ 3623201 h 6858002"/>
                  <a:gd name="connsiteX420" fmla="*/ 4560192 w 4572002"/>
                  <a:gd name="connsiteY420" fmla="*/ 3683591 h 6858002"/>
                  <a:gd name="connsiteX421" fmla="*/ 4550476 w 4572002"/>
                  <a:gd name="connsiteY421" fmla="*/ 3732361 h 6858002"/>
                  <a:gd name="connsiteX422" fmla="*/ 4544759 w 4572002"/>
                  <a:gd name="connsiteY422" fmla="*/ 3749506 h 6858002"/>
                  <a:gd name="connsiteX423" fmla="*/ 4500182 w 4572002"/>
                  <a:gd name="connsiteY423" fmla="*/ 3885338 h 6858002"/>
                  <a:gd name="connsiteX424" fmla="*/ 4464557 w 4572002"/>
                  <a:gd name="connsiteY424" fmla="*/ 4030503 h 6858002"/>
                  <a:gd name="connsiteX425" fmla="*/ 4487039 w 4572002"/>
                  <a:gd name="connsiteY425" fmla="*/ 4124614 h 6858002"/>
                  <a:gd name="connsiteX426" fmla="*/ 4486656 w 4572002"/>
                  <a:gd name="connsiteY426" fmla="*/ 4159667 h 6858002"/>
                  <a:gd name="connsiteX427" fmla="*/ 4491801 w 4572002"/>
                  <a:gd name="connsiteY427" fmla="*/ 4320837 h 6858002"/>
                  <a:gd name="connsiteX428" fmla="*/ 4497325 w 4572002"/>
                  <a:gd name="connsiteY428" fmla="*/ 4349222 h 6858002"/>
                  <a:gd name="connsiteX429" fmla="*/ 4474653 w 4572002"/>
                  <a:gd name="connsiteY429" fmla="*/ 4502579 h 6858002"/>
                  <a:gd name="connsiteX430" fmla="*/ 4470844 w 4572002"/>
                  <a:gd name="connsiteY430" fmla="*/ 4558207 h 6858002"/>
                  <a:gd name="connsiteX431" fmla="*/ 4464557 w 4572002"/>
                  <a:gd name="connsiteY431" fmla="*/ 4609452 h 6858002"/>
                  <a:gd name="connsiteX432" fmla="*/ 4463033 w 4572002"/>
                  <a:gd name="connsiteY432" fmla="*/ 4681083 h 6858002"/>
                  <a:gd name="connsiteX433" fmla="*/ 4465891 w 4572002"/>
                  <a:gd name="connsiteY433" fmla="*/ 4755381 h 6858002"/>
                  <a:gd name="connsiteX434" fmla="*/ 4465319 w 4572002"/>
                  <a:gd name="connsiteY434" fmla="*/ 4838250 h 6858002"/>
                  <a:gd name="connsiteX435" fmla="*/ 4460367 w 4572002"/>
                  <a:gd name="connsiteY435" fmla="*/ 4871019 h 6858002"/>
                  <a:gd name="connsiteX436" fmla="*/ 4463795 w 4572002"/>
                  <a:gd name="connsiteY436" fmla="*/ 4959602 h 6858002"/>
                  <a:gd name="connsiteX437" fmla="*/ 4458082 w 4572002"/>
                  <a:gd name="connsiteY437" fmla="*/ 5006086 h 6858002"/>
                  <a:gd name="connsiteX438" fmla="*/ 4456937 w 4572002"/>
                  <a:gd name="connsiteY438" fmla="*/ 5082670 h 6858002"/>
                  <a:gd name="connsiteX439" fmla="*/ 4455603 w 4572002"/>
                  <a:gd name="connsiteY439" fmla="*/ 5107627 h 6858002"/>
                  <a:gd name="connsiteX440" fmla="*/ 4454840 w 4572002"/>
                  <a:gd name="connsiteY440" fmla="*/ 5129916 h 6858002"/>
                  <a:gd name="connsiteX441" fmla="*/ 4470464 w 4572002"/>
                  <a:gd name="connsiteY441" fmla="*/ 5206308 h 6858002"/>
                  <a:gd name="connsiteX442" fmla="*/ 4471415 w 4572002"/>
                  <a:gd name="connsiteY442" fmla="*/ 5274129 h 6858002"/>
                  <a:gd name="connsiteX443" fmla="*/ 4483990 w 4572002"/>
                  <a:gd name="connsiteY443" fmla="*/ 5393005 h 6858002"/>
                  <a:gd name="connsiteX444" fmla="*/ 4479607 w 4572002"/>
                  <a:gd name="connsiteY444" fmla="*/ 5419295 h 6858002"/>
                  <a:gd name="connsiteX445" fmla="*/ 4477894 w 4572002"/>
                  <a:gd name="connsiteY445" fmla="*/ 5501594 h 6858002"/>
                  <a:gd name="connsiteX446" fmla="*/ 4476560 w 4572002"/>
                  <a:gd name="connsiteY446" fmla="*/ 5548460 h 6858002"/>
                  <a:gd name="connsiteX447" fmla="*/ 4485703 w 4572002"/>
                  <a:gd name="connsiteY447" fmla="*/ 5606372 h 6858002"/>
                  <a:gd name="connsiteX448" fmla="*/ 4505134 w 4572002"/>
                  <a:gd name="connsiteY448" fmla="*/ 5706959 h 6858002"/>
                  <a:gd name="connsiteX449" fmla="*/ 4508183 w 4572002"/>
                  <a:gd name="connsiteY449" fmla="*/ 5733440 h 6858002"/>
                  <a:gd name="connsiteX450" fmla="*/ 4517519 w 4572002"/>
                  <a:gd name="connsiteY450" fmla="*/ 5781830 h 6858002"/>
                  <a:gd name="connsiteX451" fmla="*/ 4519234 w 4572002"/>
                  <a:gd name="connsiteY451" fmla="*/ 5790592 h 6858002"/>
                  <a:gd name="connsiteX452" fmla="*/ 4542855 w 4572002"/>
                  <a:gd name="connsiteY452" fmla="*/ 5864318 h 6858002"/>
                  <a:gd name="connsiteX453" fmla="*/ 4544759 w 4572002"/>
                  <a:gd name="connsiteY453" fmla="*/ 5902610 h 6858002"/>
                  <a:gd name="connsiteX454" fmla="*/ 4544951 w 4572002"/>
                  <a:gd name="connsiteY454" fmla="*/ 6012723 h 6858002"/>
                  <a:gd name="connsiteX455" fmla="*/ 4541332 w 4572002"/>
                  <a:gd name="connsiteY455" fmla="*/ 6059397 h 6858002"/>
                  <a:gd name="connsiteX456" fmla="*/ 4527426 w 4572002"/>
                  <a:gd name="connsiteY456" fmla="*/ 6171605 h 6858002"/>
                  <a:gd name="connsiteX457" fmla="*/ 4520568 w 4572002"/>
                  <a:gd name="connsiteY457" fmla="*/ 6242093 h 6858002"/>
                  <a:gd name="connsiteX458" fmla="*/ 4509706 w 4572002"/>
                  <a:gd name="connsiteY458" fmla="*/ 6323058 h 6858002"/>
                  <a:gd name="connsiteX459" fmla="*/ 4502848 w 4572002"/>
                  <a:gd name="connsiteY459" fmla="*/ 6415833 h 6858002"/>
                  <a:gd name="connsiteX460" fmla="*/ 4482084 w 4572002"/>
                  <a:gd name="connsiteY460" fmla="*/ 6584812 h 6858002"/>
                  <a:gd name="connsiteX461" fmla="*/ 4460557 w 4572002"/>
                  <a:gd name="connsiteY461" fmla="*/ 6748458 h 6858002"/>
                  <a:gd name="connsiteX462" fmla="*/ 4441507 w 4572002"/>
                  <a:gd name="connsiteY462" fmla="*/ 6815516 h 6858002"/>
                  <a:gd name="connsiteX463" fmla="*/ 4431806 w 4572002"/>
                  <a:gd name="connsiteY463" fmla="*/ 6858001 h 6858002"/>
                  <a:gd name="connsiteX464" fmla="*/ 4259554 w 4572002"/>
                  <a:gd name="connsiteY464" fmla="*/ 6858001 h 6858002"/>
                  <a:gd name="connsiteX465" fmla="*/ 4259554 w 4572002"/>
                  <a:gd name="connsiteY465" fmla="*/ 6858002 h 6858002"/>
                  <a:gd name="connsiteX466" fmla="*/ 0 w 4572002"/>
                  <a:gd name="connsiteY466" fmla="*/ 6858002 h 6858002"/>
                  <a:gd name="connsiteX467" fmla="*/ 0 w 4572002"/>
                  <a:gd name="connsiteY467" fmla="*/ 2 h 6858002"/>
                  <a:gd name="connsiteX468" fmla="*/ 3766492 w 4572002"/>
                  <a:gd name="connsiteY468" fmla="*/ 1 h 6858002"/>
                  <a:gd name="connsiteX469" fmla="*/ 3769210 w 4572002"/>
                  <a:gd name="connsiteY469" fmla="*/ 21486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4572002" h="6858002">
                    <a:moveTo>
                      <a:pt x="4214994" y="6564620"/>
                    </a:moveTo>
                    <a:lnTo>
                      <a:pt x="4214994" y="6564621"/>
                    </a:lnTo>
                    <a:cubicBezTo>
                      <a:pt x="4225281" y="6575479"/>
                      <a:pt x="4231378" y="6582147"/>
                      <a:pt x="4237474" y="6588626"/>
                    </a:cubicBezTo>
                    <a:lnTo>
                      <a:pt x="4254096" y="6625225"/>
                    </a:lnTo>
                    <a:lnTo>
                      <a:pt x="4247001" y="6662540"/>
                    </a:lnTo>
                    <a:lnTo>
                      <a:pt x="4247000" y="6662541"/>
                    </a:lnTo>
                    <a:lnTo>
                      <a:pt x="4246999" y="6662544"/>
                    </a:lnTo>
                    <a:lnTo>
                      <a:pt x="4235550" y="6683027"/>
                    </a:lnTo>
                    <a:lnTo>
                      <a:pt x="4232403" y="6702976"/>
                    </a:lnTo>
                    <a:lnTo>
                      <a:pt x="4232403" y="6702977"/>
                    </a:lnTo>
                    <a:cubicBezTo>
                      <a:pt x="4232808" y="6716169"/>
                      <a:pt x="4237951" y="6729219"/>
                      <a:pt x="4246238" y="6742553"/>
                    </a:cubicBezTo>
                    <a:lnTo>
                      <a:pt x="4246239" y="6742555"/>
                    </a:lnTo>
                    <a:lnTo>
                      <a:pt x="4265716" y="6812062"/>
                    </a:lnTo>
                    <a:lnTo>
                      <a:pt x="4265717" y="6812064"/>
                    </a:lnTo>
                    <a:lnTo>
                      <a:pt x="4265717" y="6812063"/>
                    </a:lnTo>
                    <a:lnTo>
                      <a:pt x="4265716" y="6812062"/>
                    </a:lnTo>
                    <a:lnTo>
                      <a:pt x="4260942" y="6776800"/>
                    </a:lnTo>
                    <a:lnTo>
                      <a:pt x="4246239" y="6742555"/>
                    </a:lnTo>
                    <a:lnTo>
                      <a:pt x="4246238" y="6742552"/>
                    </a:lnTo>
                    <a:lnTo>
                      <a:pt x="4232403" y="6702976"/>
                    </a:lnTo>
                    <a:lnTo>
                      <a:pt x="4246999" y="6662544"/>
                    </a:lnTo>
                    <a:lnTo>
                      <a:pt x="4247000" y="6662542"/>
                    </a:lnTo>
                    <a:lnTo>
                      <a:pt x="4247001" y="6662540"/>
                    </a:lnTo>
                    <a:lnTo>
                      <a:pt x="4254084" y="6645552"/>
                    </a:lnTo>
                    <a:lnTo>
                      <a:pt x="4254096" y="6625225"/>
                    </a:lnTo>
                    <a:lnTo>
                      <a:pt x="4254096" y="6625224"/>
                    </a:lnTo>
                    <a:cubicBezTo>
                      <a:pt x="4252000" y="6611341"/>
                      <a:pt x="4245951" y="6597578"/>
                      <a:pt x="4237474" y="6588625"/>
                    </a:cubicBezTo>
                    <a:close/>
                    <a:moveTo>
                      <a:pt x="4295315" y="6438981"/>
                    </a:moveTo>
                    <a:lnTo>
                      <a:pt x="4275385" y="6463840"/>
                    </a:lnTo>
                    <a:lnTo>
                      <a:pt x="4275382" y="6463849"/>
                    </a:lnTo>
                    <a:lnTo>
                      <a:pt x="4261587" y="6513012"/>
                    </a:lnTo>
                    <a:lnTo>
                      <a:pt x="4242781" y="6546194"/>
                    </a:lnTo>
                    <a:lnTo>
                      <a:pt x="4242781" y="6546195"/>
                    </a:lnTo>
                    <a:lnTo>
                      <a:pt x="4259120" y="6521804"/>
                    </a:lnTo>
                    <a:lnTo>
                      <a:pt x="4261587" y="6513012"/>
                    </a:lnTo>
                    <a:lnTo>
                      <a:pt x="4264398" y="6508052"/>
                    </a:lnTo>
                    <a:lnTo>
                      <a:pt x="4275382" y="6463849"/>
                    </a:lnTo>
                    <a:lnTo>
                      <a:pt x="4275385" y="6463841"/>
                    </a:lnTo>
                    <a:cubicBezTo>
                      <a:pt x="4278336" y="6451650"/>
                      <a:pt x="4285813" y="6444077"/>
                      <a:pt x="4295315" y="6438981"/>
                    </a:cubicBezTo>
                    <a:close/>
                    <a:moveTo>
                      <a:pt x="4381289" y="6365204"/>
                    </a:moveTo>
                    <a:lnTo>
                      <a:pt x="4380008" y="6387910"/>
                    </a:lnTo>
                    <a:lnTo>
                      <a:pt x="4378243" y="6391549"/>
                    </a:lnTo>
                    <a:lnTo>
                      <a:pt x="4370589" y="6407332"/>
                    </a:lnTo>
                    <a:lnTo>
                      <a:pt x="4370589" y="6407333"/>
                    </a:lnTo>
                    <a:lnTo>
                      <a:pt x="4378243" y="6391549"/>
                    </a:lnTo>
                    <a:lnTo>
                      <a:pt x="4380008" y="6387910"/>
                    </a:lnTo>
                    <a:close/>
                    <a:moveTo>
                      <a:pt x="4142220" y="4221391"/>
                    </a:move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7"/>
                      <a:pt x="4116716" y="4800483"/>
                    </a:cubicBezTo>
                    <a:lnTo>
                      <a:pt x="4116716" y="4800484"/>
                    </a:lnTo>
                    <a:cubicBezTo>
                      <a:pt x="4118597" y="4810581"/>
                      <a:pt x="4123170" y="4819964"/>
                      <a:pt x="4131552" y="4828917"/>
                    </a:cubicBezTo>
                    <a:lnTo>
                      <a:pt x="4153733" y="4863343"/>
                    </a:lnTo>
                    <a:lnTo>
                      <a:pt x="4161262" y="4889275"/>
                    </a:lnTo>
                    <a:lnTo>
                      <a:pt x="4159557" y="4912168"/>
                    </a:lnTo>
                    <a:cubicBezTo>
                      <a:pt x="4157842" y="4919978"/>
                      <a:pt x="4157485" y="4927122"/>
                      <a:pt x="4158155" y="4933804"/>
                    </a:cubicBezTo>
                    <a:lnTo>
                      <a:pt x="4158155" y="4933805"/>
                    </a:lnTo>
                    <a:lnTo>
                      <a:pt x="4162914" y="4952673"/>
                    </a:lnTo>
                    <a:lnTo>
                      <a:pt x="4165707" y="4957454"/>
                    </a:lnTo>
                    <a:lnTo>
                      <a:pt x="4166985" y="4961456"/>
                    </a:lnTo>
                    <a:cubicBezTo>
                      <a:pt x="4171496" y="4970097"/>
                      <a:pt x="4177202" y="4978394"/>
                      <a:pt x="4182989" y="4987038"/>
                    </a:cubicBezTo>
                    <a:cubicBezTo>
                      <a:pt x="4194228" y="5003802"/>
                      <a:pt x="4208326" y="5022853"/>
                      <a:pt x="4209468" y="5041522"/>
                    </a:cubicBezTo>
                    <a:cubicBezTo>
                      <a:pt x="4210087" y="5052096"/>
                      <a:pt x="4213005" y="5062300"/>
                      <a:pt x="4216684" y="5072376"/>
                    </a:cubicBezTo>
                    <a:lnTo>
                      <a:pt x="4222587" y="5087441"/>
                    </a:lnTo>
                    <a:lnTo>
                      <a:pt x="4235615" y="5133220"/>
                    </a:lnTo>
                    <a:lnTo>
                      <a:pt x="4235616" y="5133225"/>
                    </a:lnTo>
                    <a:lnTo>
                      <a:pt x="4228901" y="5166113"/>
                    </a:lnTo>
                    <a:lnTo>
                      <a:pt x="4228901" y="5166114"/>
                    </a:lnTo>
                    <a:cubicBezTo>
                      <a:pt x="4228139" y="5167638"/>
                      <a:pt x="4228712" y="5169781"/>
                      <a:pt x="4229593" y="5172091"/>
                    </a:cubicBezTo>
                    <a:lnTo>
                      <a:pt x="4232139" y="5179068"/>
                    </a:lnTo>
                    <a:cubicBezTo>
                      <a:pt x="4235759" y="5196595"/>
                      <a:pt x="4235807" y="5213598"/>
                      <a:pt x="4231973" y="5229434"/>
                    </a:cubicBezTo>
                    <a:lnTo>
                      <a:pt x="4225669" y="5241089"/>
                    </a:lnTo>
                    <a:lnTo>
                      <a:pt x="4208517" y="5272796"/>
                    </a:lnTo>
                    <a:cubicBezTo>
                      <a:pt x="4196871" y="5285441"/>
                      <a:pt x="4189165" y="5298595"/>
                      <a:pt x="4184613" y="5312288"/>
                    </a:cubicBezTo>
                    <a:lnTo>
                      <a:pt x="4183557" y="5321350"/>
                    </a:lnTo>
                    <a:lnTo>
                      <a:pt x="4181083" y="5326163"/>
                    </a:ln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7" y="5480638"/>
                    </a:cubicBezTo>
                    <a:lnTo>
                      <a:pt x="4208850" y="5507668"/>
                    </a:lnTo>
                    <a:lnTo>
                      <a:pt x="4198232" y="5531692"/>
                    </a:lnTo>
                    <a:lnTo>
                      <a:pt x="4198231" y="5531693"/>
                    </a:lnTo>
                    <a:cubicBezTo>
                      <a:pt x="4191181" y="5537600"/>
                      <a:pt x="4187989" y="5542649"/>
                      <a:pt x="4188085" y="5547578"/>
                    </a:cubicBezTo>
                    <a:lnTo>
                      <a:pt x="4188085" y="5547579"/>
                    </a:lnTo>
                    <a:cubicBezTo>
                      <a:pt x="4188180" y="5552508"/>
                      <a:pt x="4191562" y="5557318"/>
                      <a:pt x="4197659" y="5562747"/>
                    </a:cubicBezTo>
                    <a:cubicBezTo>
                      <a:pt x="4240332" y="5600468"/>
                      <a:pt x="4267003" y="5646190"/>
                      <a:pt x="4268907" y="5704484"/>
                    </a:cubicBezTo>
                    <a:cubicBezTo>
                      <a:pt x="4269289" y="5716486"/>
                      <a:pt x="4271954" y="5728679"/>
                      <a:pt x="4274812" y="5740489"/>
                    </a:cubicBezTo>
                    <a:cubicBezTo>
                      <a:pt x="4276527" y="5747729"/>
                      <a:pt x="4278433" y="5756494"/>
                      <a:pt x="4283578" y="5760874"/>
                    </a:cubicBezTo>
                    <a:cubicBezTo>
                      <a:pt x="4322821" y="5794975"/>
                      <a:pt x="4350063" y="5837458"/>
                      <a:pt x="4371973" y="5883752"/>
                    </a:cubicBezTo>
                    <a:lnTo>
                      <a:pt x="4371974" y="5883757"/>
                    </a:lnTo>
                    <a:lnTo>
                      <a:pt x="4389877" y="5935946"/>
                    </a:lnTo>
                    <a:lnTo>
                      <a:pt x="4389878" y="5935950"/>
                    </a:lnTo>
                    <a:lnTo>
                      <a:pt x="4386259" y="5993290"/>
                    </a:lnTo>
                    <a:lnTo>
                      <a:pt x="4386259" y="5993291"/>
                    </a:lnTo>
                    <a:cubicBezTo>
                      <a:pt x="4385116" y="6004531"/>
                      <a:pt x="4385306" y="6017485"/>
                      <a:pt x="4379782" y="6026440"/>
                    </a:cubicBezTo>
                    <a:cubicBezTo>
                      <a:pt x="4362445" y="6054825"/>
                      <a:pt x="4343778" y="6082258"/>
                      <a:pt x="4323583" y="6108738"/>
                    </a:cubicBezTo>
                    <a:cubicBezTo>
                      <a:pt x="4314914" y="6120074"/>
                      <a:pt x="4309961" y="6126884"/>
                      <a:pt x="4309890" y="6133314"/>
                    </a:cubicBezTo>
                    <a:lnTo>
                      <a:pt x="4309890" y="6133315"/>
                    </a:lnTo>
                    <a:lnTo>
                      <a:pt x="4313591" y="6143190"/>
                    </a:lnTo>
                    <a:lnTo>
                      <a:pt x="4325486" y="6155600"/>
                    </a:lnTo>
                    <a:lnTo>
                      <a:pt x="4325488" y="6155603"/>
                    </a:lnTo>
                    <a:cubicBezTo>
                      <a:pt x="4347778" y="6175798"/>
                      <a:pt x="4359398" y="6200945"/>
                      <a:pt x="4364160" y="6228757"/>
                    </a:cubicBezTo>
                    <a:lnTo>
                      <a:pt x="4381497" y="6361540"/>
                    </a:lnTo>
                    <a:lnTo>
                      <a:pt x="4381497" y="6361539"/>
                    </a:lnTo>
                    <a:cubicBezTo>
                      <a:pt x="4377877" y="6317151"/>
                      <a:pt x="4371590" y="6272764"/>
                      <a:pt x="4364160" y="6228756"/>
                    </a:cubicBezTo>
                    <a:cubicBezTo>
                      <a:pt x="4359398" y="6200944"/>
                      <a:pt x="4347778" y="6175797"/>
                      <a:pt x="4325488" y="6155602"/>
                    </a:cubicBezTo>
                    <a:lnTo>
                      <a:pt x="4325486" y="6155600"/>
                    </a:lnTo>
                    <a:lnTo>
                      <a:pt x="4309890" y="6133315"/>
                    </a:lnTo>
                    <a:lnTo>
                      <a:pt x="4323583" y="6108739"/>
                    </a:lnTo>
                    <a:cubicBezTo>
                      <a:pt x="4343778" y="6082259"/>
                      <a:pt x="4362445" y="6054826"/>
                      <a:pt x="4379782" y="6026441"/>
                    </a:cubicBezTo>
                    <a:cubicBezTo>
                      <a:pt x="4385306" y="6017486"/>
                      <a:pt x="4385116" y="6004532"/>
                      <a:pt x="4386259" y="5993292"/>
                    </a:cubicBezTo>
                    <a:lnTo>
                      <a:pt x="4386259" y="5993290"/>
                    </a:lnTo>
                    <a:lnTo>
                      <a:pt x="4389712" y="5964477"/>
                    </a:lnTo>
                    <a:lnTo>
                      <a:pt x="4389878" y="5935950"/>
                    </a:lnTo>
                    <a:lnTo>
                      <a:pt x="4389878" y="5935949"/>
                    </a:lnTo>
                    <a:lnTo>
                      <a:pt x="4389877" y="5935946"/>
                    </a:lnTo>
                    <a:lnTo>
                      <a:pt x="4382997" y="5909351"/>
                    </a:lnTo>
                    <a:lnTo>
                      <a:pt x="4371974" y="5883757"/>
                    </a:lnTo>
                    <a:lnTo>
                      <a:pt x="4371973" y="5883751"/>
                    </a:lnTo>
                    <a:cubicBezTo>
                      <a:pt x="4350063" y="5837457"/>
                      <a:pt x="4322821" y="5794974"/>
                      <a:pt x="4283578" y="5760873"/>
                    </a:cubicBezTo>
                    <a:cubicBezTo>
                      <a:pt x="4278433" y="5756493"/>
                      <a:pt x="4276527" y="5747728"/>
                      <a:pt x="4274812" y="5740488"/>
                    </a:cubicBezTo>
                    <a:cubicBezTo>
                      <a:pt x="4271954" y="5728678"/>
                      <a:pt x="4269289" y="5716485"/>
                      <a:pt x="4268907" y="5704483"/>
                    </a:cubicBezTo>
                    <a:cubicBezTo>
                      <a:pt x="4267003" y="5646189"/>
                      <a:pt x="4240332" y="5600467"/>
                      <a:pt x="4197659" y="5562746"/>
                    </a:cubicBezTo>
                    <a:lnTo>
                      <a:pt x="4188085" y="5547578"/>
                    </a:lnTo>
                    <a:lnTo>
                      <a:pt x="4198231" y="5531694"/>
                    </a:lnTo>
                    <a:lnTo>
                      <a:pt x="4198232" y="5531692"/>
                    </a:lnTo>
                    <a:lnTo>
                      <a:pt x="4206630" y="5520422"/>
                    </a:lnTo>
                    <a:lnTo>
                      <a:pt x="4208850" y="5507668"/>
                    </a:lnTo>
                    <a:lnTo>
                      <a:pt x="4208850" y="5507667"/>
                    </a:lnTo>
                    <a:cubicBezTo>
                      <a:pt x="4208803" y="5498832"/>
                      <a:pt x="4206231" y="5489497"/>
                      <a:pt x="4204327" y="5480637"/>
                    </a:cubicBezTo>
                    <a:cubicBezTo>
                      <a:pt x="4200516" y="5462351"/>
                      <a:pt x="4196514" y="5443870"/>
                      <a:pt x="4192704" y="5425582"/>
                    </a:cubicBezTo>
                    <a:cubicBezTo>
                      <a:pt x="4190038" y="5412057"/>
                      <a:pt x="4187752" y="5398721"/>
                      <a:pt x="4184513" y="5385384"/>
                    </a:cubicBezTo>
                    <a:lnTo>
                      <a:pt x="4179637" y="5355014"/>
                    </a:lnTo>
                    <a:lnTo>
                      <a:pt x="4183557" y="5321350"/>
                    </a:lnTo>
                    <a:lnTo>
                      <a:pt x="4208517" y="5272797"/>
                    </a:lnTo>
                    <a:lnTo>
                      <a:pt x="4225669" y="5241089"/>
                    </a:lnTo>
                    <a:lnTo>
                      <a:pt x="4231973" y="5229433"/>
                    </a:lnTo>
                    <a:lnTo>
                      <a:pt x="4232139" y="5179068"/>
                    </a:lnTo>
                    <a:lnTo>
                      <a:pt x="4232139" y="5179067"/>
                    </a:lnTo>
                    <a:cubicBezTo>
                      <a:pt x="4231663" y="5176876"/>
                      <a:pt x="4230473" y="5174400"/>
                      <a:pt x="4229593" y="5172090"/>
                    </a:cubicBezTo>
                    <a:lnTo>
                      <a:pt x="4228901" y="5166114"/>
                    </a:lnTo>
                    <a:lnTo>
                      <a:pt x="4235616" y="5133225"/>
                    </a:lnTo>
                    <a:lnTo>
                      <a:pt x="4235616" y="5133224"/>
                    </a:lnTo>
                    <a:lnTo>
                      <a:pt x="4235615" y="5133220"/>
                    </a:lnTo>
                    <a:lnTo>
                      <a:pt x="4228473" y="5102461"/>
                    </a:lnTo>
                    <a:lnTo>
                      <a:pt x="4222587" y="5087441"/>
                    </a:lnTo>
                    <a:lnTo>
                      <a:pt x="4222582" y="5087423"/>
                    </a:lnTo>
                    <a:cubicBezTo>
                      <a:pt x="4216496" y="5072411"/>
                      <a:pt x="4210397" y="5057381"/>
                      <a:pt x="4209468" y="5041521"/>
                    </a:cubicBezTo>
                    <a:cubicBezTo>
                      <a:pt x="4208326" y="5022852"/>
                      <a:pt x="4194228" y="5003801"/>
                      <a:pt x="4182989" y="4987037"/>
                    </a:cubicBezTo>
                    <a:lnTo>
                      <a:pt x="4165707" y="4957454"/>
                    </a:lnTo>
                    <a:lnTo>
                      <a:pt x="4158155" y="4933805"/>
                    </a:lnTo>
                    <a:lnTo>
                      <a:pt x="4159557" y="4912169"/>
                    </a:lnTo>
                    <a:cubicBezTo>
                      <a:pt x="4161319" y="4904358"/>
                      <a:pt x="4161831" y="4896714"/>
                      <a:pt x="4161262" y="4889276"/>
                    </a:cubicBezTo>
                    <a:lnTo>
                      <a:pt x="4161262" y="4889275"/>
                    </a:lnTo>
                    <a:lnTo>
                      <a:pt x="4156484" y="4867614"/>
                    </a:lnTo>
                    <a:lnTo>
                      <a:pt x="4153733" y="4863343"/>
                    </a:lnTo>
                    <a:lnTo>
                      <a:pt x="4151983" y="4857317"/>
                    </a:lnTo>
                    <a:cubicBezTo>
                      <a:pt x="4146840" y="4847214"/>
                      <a:pt x="4139839" y="4837703"/>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9" y="4442762"/>
                      <a:pt x="4197659" y="4403326"/>
                      <a:pt x="4196706" y="4363891"/>
                    </a:cubicBezTo>
                    <a:lnTo>
                      <a:pt x="4196706" y="4363890"/>
                    </a:lnTo>
                    <a:cubicBezTo>
                      <a:pt x="4196514" y="4350554"/>
                      <a:pt x="4193466" y="4336457"/>
                      <a:pt x="4187752" y="4324645"/>
                    </a:cubicBezTo>
                    <a:cubicBezTo>
                      <a:pt x="4175749" y="4300070"/>
                      <a:pt x="4160129" y="4277401"/>
                      <a:pt x="4147936" y="4253014"/>
                    </a:cubicBezTo>
                    <a:close/>
                    <a:moveTo>
                      <a:pt x="4211111" y="2836172"/>
                    </a:moveTo>
                    <a:lnTo>
                      <a:pt x="4202421" y="2848793"/>
                    </a:lnTo>
                    <a:cubicBezTo>
                      <a:pt x="4197421" y="2865010"/>
                      <a:pt x="4191562" y="2881307"/>
                      <a:pt x="4186816" y="2897785"/>
                    </a:cubicBezTo>
                    <a:lnTo>
                      <a:pt x="4185787" y="2903551"/>
                    </a:lnTo>
                    <a:lnTo>
                      <a:pt x="4182513" y="2914328"/>
                    </a:lnTo>
                    <a:lnTo>
                      <a:pt x="4177882" y="2947858"/>
                    </a:lnTo>
                    <a:lnTo>
                      <a:pt x="4177881" y="2947862"/>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2"/>
                      <a:pt x="4093355" y="3574408"/>
                    </a:cubicBezTo>
                    <a:lnTo>
                      <a:pt x="4093355" y="3574409"/>
                    </a:lnTo>
                    <a:cubicBezTo>
                      <a:pt x="4092450" y="3582005"/>
                      <a:pt x="4096499" y="3590054"/>
                      <a:pt x="4105453" y="3606818"/>
                    </a:cubicBezTo>
                    <a:cubicBezTo>
                      <a:pt x="4109835" y="3614820"/>
                      <a:pt x="4112501" y="3624726"/>
                      <a:pt x="4118979" y="3630633"/>
                    </a:cubicBezTo>
                    <a:lnTo>
                      <a:pt x="4136708" y="3654416"/>
                    </a:lnTo>
                    <a:lnTo>
                      <a:pt x="4140382" y="3668940"/>
                    </a:lnTo>
                    <a:lnTo>
                      <a:pt x="4143220" y="3680164"/>
                    </a:lnTo>
                    <a:lnTo>
                      <a:pt x="4139172" y="3734837"/>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7425" y="3868764"/>
                    </a:lnTo>
                    <a:lnTo>
                      <a:pt x="4126028" y="3885337"/>
                    </a:lnTo>
                    <a:lnTo>
                      <a:pt x="4126028" y="3885339"/>
                    </a:lnTo>
                    <a:cubicBezTo>
                      <a:pt x="4135744" y="3897722"/>
                      <a:pt x="4143150" y="3910319"/>
                      <a:pt x="4148409" y="3923125"/>
                    </a:cubicBezTo>
                    <a:lnTo>
                      <a:pt x="4157913" y="3962160"/>
                    </a:lnTo>
                    <a:lnTo>
                      <a:pt x="4142221" y="4043838"/>
                    </a:lnTo>
                    <a:lnTo>
                      <a:pt x="4142220" y="4043839"/>
                    </a:lnTo>
                    <a:cubicBezTo>
                      <a:pt x="4133457" y="4063842"/>
                      <a:pt x="4128075" y="4083702"/>
                      <a:pt x="4127099" y="4103825"/>
                    </a:cubicBezTo>
                    <a:lnTo>
                      <a:pt x="4127099" y="4103826"/>
                    </a:lnTo>
                    <a:lnTo>
                      <a:pt x="4129066" y="4134256"/>
                    </a:lnTo>
                    <a:lnTo>
                      <a:pt x="4138410" y="4165382"/>
                    </a:lnTo>
                    <a:lnTo>
                      <a:pt x="4138410" y="4165384"/>
                    </a:lnTo>
                    <a:lnTo>
                      <a:pt x="4142315" y="4192388"/>
                    </a:lnTo>
                    <a:lnTo>
                      <a:pt x="4142315" y="4192387"/>
                    </a:lnTo>
                    <a:cubicBezTo>
                      <a:pt x="4142411" y="4182767"/>
                      <a:pt x="4141839" y="4173480"/>
                      <a:pt x="4138410" y="4165383"/>
                    </a:cubicBezTo>
                    <a:lnTo>
                      <a:pt x="4138410" y="4165382"/>
                    </a:lnTo>
                    <a:lnTo>
                      <a:pt x="4127099" y="4103826"/>
                    </a:lnTo>
                    <a:lnTo>
                      <a:pt x="4142220" y="4043840"/>
                    </a:lnTo>
                    <a:lnTo>
                      <a:pt x="4142221" y="4043838"/>
                    </a:lnTo>
                    <a:lnTo>
                      <a:pt x="4155523" y="4002410"/>
                    </a:lnTo>
                    <a:lnTo>
                      <a:pt x="4157913" y="3962160"/>
                    </a:lnTo>
                    <a:lnTo>
                      <a:pt x="4157913" y="3962159"/>
                    </a:lnTo>
                    <a:cubicBezTo>
                      <a:pt x="4155651" y="3935727"/>
                      <a:pt x="4145460" y="3910104"/>
                      <a:pt x="4126028" y="3885338"/>
                    </a:cubicBezTo>
                    <a:lnTo>
                      <a:pt x="4126028" y="3885337"/>
                    </a:lnTo>
                    <a:lnTo>
                      <a:pt x="4116645" y="3852620"/>
                    </a:lnTo>
                    <a:lnTo>
                      <a:pt x="4130980" y="3822473"/>
                    </a:lnTo>
                    <a:cubicBezTo>
                      <a:pt x="4139172" y="3811614"/>
                      <a:pt x="4144316" y="3800897"/>
                      <a:pt x="4145911" y="3789777"/>
                    </a:cubicBezTo>
                    <a:lnTo>
                      <a:pt x="4145911" y="3789776"/>
                    </a:lnTo>
                    <a:cubicBezTo>
                      <a:pt x="4147507" y="3778655"/>
                      <a:pt x="4145554" y="3767130"/>
                      <a:pt x="4139554" y="3754652"/>
                    </a:cubicBezTo>
                    <a:lnTo>
                      <a:pt x="4139172" y="3734838"/>
                    </a:lnTo>
                    <a:lnTo>
                      <a:pt x="4143220" y="3680164"/>
                    </a:lnTo>
                    <a:lnTo>
                      <a:pt x="4143220" y="3680163"/>
                    </a:lnTo>
                    <a:lnTo>
                      <a:pt x="4140382" y="3668940"/>
                    </a:lnTo>
                    <a:lnTo>
                      <a:pt x="4136708" y="3654416"/>
                    </a:lnTo>
                    <a:lnTo>
                      <a:pt x="4136708" y="3654416"/>
                    </a:lnTo>
                    <a:lnTo>
                      <a:pt x="4136708" y="3654415"/>
                    </a:lnTo>
                    <a:cubicBezTo>
                      <a:pt x="4132898" y="3646123"/>
                      <a:pt x="4127219" y="3638157"/>
                      <a:pt x="4118979" y="3630632"/>
                    </a:cubicBezTo>
                    <a:cubicBezTo>
                      <a:pt x="4112501" y="3624725"/>
                      <a:pt x="4109835" y="3614819"/>
                      <a:pt x="4105453" y="3606817"/>
                    </a:cubicBezTo>
                    <a:cubicBezTo>
                      <a:pt x="4100976" y="3598435"/>
                      <a:pt x="4097725" y="3592232"/>
                      <a:pt x="4095707" y="3587174"/>
                    </a:cubicBezTo>
                    <a:lnTo>
                      <a:pt x="4093355"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1"/>
                    </a:lnTo>
                    <a:cubicBezTo>
                      <a:pt x="4193372" y="3045777"/>
                      <a:pt x="4189562" y="3014153"/>
                      <a:pt x="4181465" y="2982148"/>
                    </a:cubicBezTo>
                    <a:lnTo>
                      <a:pt x="4177881" y="2947863"/>
                    </a:lnTo>
                    <a:lnTo>
                      <a:pt x="4177882" y="2947858"/>
                    </a:lnTo>
                    <a:lnTo>
                      <a:pt x="4185787" y="2903551"/>
                    </a:lnTo>
                    <a:lnTo>
                      <a:pt x="4202421" y="2848794"/>
                    </a:lnTo>
                    <a:cubicBezTo>
                      <a:pt x="4203754" y="2844317"/>
                      <a:pt x="4207040"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25839" y="2518262"/>
                    </a:lnTo>
                    <a:lnTo>
                      <a:pt x="4125838" y="2518264"/>
                    </a:lnTo>
                    <a:cubicBezTo>
                      <a:pt x="4123171" y="2527790"/>
                      <a:pt x="4122027" y="2536457"/>
                      <a:pt x="4122194" y="2545006"/>
                    </a:cubicBezTo>
                    <a:lnTo>
                      <a:pt x="4122194" y="2545007"/>
                    </a:lnTo>
                    <a:cubicBezTo>
                      <a:pt x="4122360" y="2553556"/>
                      <a:pt x="4123837" y="2561986"/>
                      <a:pt x="4126408" y="2571035"/>
                    </a:cubicBezTo>
                    <a:cubicBezTo>
                      <a:pt x="4138410" y="2612946"/>
                      <a:pt x="4170987" y="2640951"/>
                      <a:pt x="4199563" y="2668002"/>
                    </a:cubicBezTo>
                    <a:cubicBezTo>
                      <a:pt x="4223947" y="2691055"/>
                      <a:pt x="4237663" y="2716964"/>
                      <a:pt x="4247953" y="2745349"/>
                    </a:cubicBezTo>
                    <a:lnTo>
                      <a:pt x="4247954" y="2745352"/>
                    </a:lnTo>
                    <a:lnTo>
                      <a:pt x="4253873" y="2778006"/>
                    </a:lnTo>
                    <a:lnTo>
                      <a:pt x="4253453" y="2785440"/>
                    </a:lnTo>
                    <a:lnTo>
                      <a:pt x="4243374" y="2811780"/>
                    </a:lnTo>
                    <a:lnTo>
                      <a:pt x="4243371" y="2811787"/>
                    </a:lnTo>
                    <a:lnTo>
                      <a:pt x="4243372" y="2811787"/>
                    </a:lnTo>
                    <a:lnTo>
                      <a:pt x="4243374" y="2811780"/>
                    </a:lnTo>
                    <a:lnTo>
                      <a:pt x="4253025" y="2793023"/>
                    </a:lnTo>
                    <a:lnTo>
                      <a:pt x="4253453" y="2785440"/>
                    </a:lnTo>
                    <a:lnTo>
                      <a:pt x="4254654" y="2782305"/>
                    </a:lnTo>
                    <a:lnTo>
                      <a:pt x="4253873" y="2778006"/>
                    </a:lnTo>
                    <a:lnTo>
                      <a:pt x="4254284" y="2770758"/>
                    </a:lnTo>
                    <a:lnTo>
                      <a:pt x="4247954" y="2745352"/>
                    </a:lnTo>
                    <a:lnTo>
                      <a:pt x="4247953" y="2745348"/>
                    </a:lnTo>
                    <a:cubicBezTo>
                      <a:pt x="4237663" y="2716963"/>
                      <a:pt x="4223947" y="2691054"/>
                      <a:pt x="4199563" y="2668001"/>
                    </a:cubicBezTo>
                    <a:cubicBezTo>
                      <a:pt x="4170987" y="2640950"/>
                      <a:pt x="4138410" y="2612945"/>
                      <a:pt x="4126408" y="2571034"/>
                    </a:cubicBezTo>
                    <a:lnTo>
                      <a:pt x="4122194" y="2545007"/>
                    </a:lnTo>
                    <a:lnTo>
                      <a:pt x="4125838" y="2518265"/>
                    </a:lnTo>
                    <a:lnTo>
                      <a:pt x="4125839" y="2518262"/>
                    </a:lnTo>
                    <a:lnTo>
                      <a:pt x="4132419" y="2490551"/>
                    </a:lnTo>
                    <a:lnTo>
                      <a:pt x="4134481" y="2463018"/>
                    </a:lnTo>
                    <a:lnTo>
                      <a:pt x="4134481" y="2463017"/>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45230" y="1459073"/>
                    </a:moveTo>
                    <a:lnTo>
                      <a:pt x="3745229" y="1459074"/>
                    </a:lnTo>
                    <a:lnTo>
                      <a:pt x="3736012" y="1481572"/>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lnTo>
                      <a:pt x="3759500" y="338900"/>
                    </a:lnTo>
                    <a:lnTo>
                      <a:pt x="3769400" y="395640"/>
                    </a:lnTo>
                    <a:lnTo>
                      <a:pt x="3765590" y="367328"/>
                    </a:lnTo>
                    <a:lnTo>
                      <a:pt x="3759500" y="338900"/>
                    </a:lnTo>
                    <a:lnTo>
                      <a:pt x="3759494" y="338870"/>
                    </a:ln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7"/>
                    </a:lnTo>
                    <a:lnTo>
                      <a:pt x="3785402" y="228944"/>
                    </a:lnTo>
                    <a:lnTo>
                      <a:pt x="3780943" y="177271"/>
                    </a:lnTo>
                    <a:lnTo>
                      <a:pt x="3777129" y="153387"/>
                    </a:lnTo>
                    <a:lnTo>
                      <a:pt x="3776930" y="151569"/>
                    </a:lnTo>
                    <a:cubicBezTo>
                      <a:pt x="3772700" y="125876"/>
                      <a:pt x="3768195" y="100174"/>
                      <a:pt x="3766811" y="74129"/>
                    </a:cubicBezTo>
                    <a:close/>
                    <a:moveTo>
                      <a:pt x="3766492" y="0"/>
                    </a:moveTo>
                    <a:lnTo>
                      <a:pt x="4230600" y="0"/>
                    </a:lnTo>
                    <a:lnTo>
                      <a:pt x="4229473" y="2817"/>
                    </a:lnTo>
                    <a:cubicBezTo>
                      <a:pt x="4221092" y="21486"/>
                      <a:pt x="4218423" y="43012"/>
                      <a:pt x="4215375" y="63587"/>
                    </a:cubicBezTo>
                    <a:cubicBezTo>
                      <a:pt x="4209851" y="101308"/>
                      <a:pt x="4206421" y="139219"/>
                      <a:pt x="4201468" y="176939"/>
                    </a:cubicBezTo>
                    <a:cubicBezTo>
                      <a:pt x="4200325" y="184941"/>
                      <a:pt x="4198231"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5" y="1489720"/>
                    </a:cubicBezTo>
                    <a:cubicBezTo>
                      <a:pt x="4198993" y="1505724"/>
                      <a:pt x="4192324" y="1523059"/>
                      <a:pt x="4196324" y="1537537"/>
                    </a:cubicBezTo>
                    <a:cubicBezTo>
                      <a:pt x="4207374" y="1576019"/>
                      <a:pt x="4220709" y="1614120"/>
                      <a:pt x="4237474" y="1650317"/>
                    </a:cubicBezTo>
                    <a:cubicBezTo>
                      <a:pt x="4254428" y="1687086"/>
                      <a:pt x="4268716" y="1721185"/>
                      <a:pt x="4251572" y="1763287"/>
                    </a:cubicBezTo>
                    <a:cubicBezTo>
                      <a:pt x="4244332" y="1781194"/>
                      <a:pt x="4249476" y="1804816"/>
                      <a:pt x="4251380" y="1825393"/>
                    </a:cubicBezTo>
                    <a:cubicBezTo>
                      <a:pt x="4252904" y="1840441"/>
                      <a:pt x="4261478" y="1854920"/>
                      <a:pt x="4261478" y="1869780"/>
                    </a:cubicBezTo>
                    <a:cubicBezTo>
                      <a:pt x="4261478" y="1909408"/>
                      <a:pt x="4271574" y="1944649"/>
                      <a:pt x="4292149" y="1978940"/>
                    </a:cubicBezTo>
                    <a:cubicBezTo>
                      <a:pt x="4300150" y="1992279"/>
                      <a:pt x="4294815" y="2013043"/>
                      <a:pt x="4296911" y="2030378"/>
                    </a:cubicBezTo>
                    <a:cubicBezTo>
                      <a:pt x="4299388" y="2048668"/>
                      <a:pt x="4301673" y="2067525"/>
                      <a:pt x="4307201" y="2085054"/>
                    </a:cubicBezTo>
                    <a:cubicBezTo>
                      <a:pt x="4321679" y="2130393"/>
                      <a:pt x="4338062" y="2175163"/>
                      <a:pt x="4353302" y="2220312"/>
                    </a:cubicBezTo>
                    <a:cubicBezTo>
                      <a:pt x="4365877" y="2257459"/>
                      <a:pt x="4355970" y="2294039"/>
                      <a:pt x="4350636" y="2330806"/>
                    </a:cubicBezTo>
                    <a:cubicBezTo>
                      <a:pt x="4347205" y="2353859"/>
                      <a:pt x="4339013" y="2375383"/>
                      <a:pt x="4351206" y="2401292"/>
                    </a:cubicBezTo>
                    <a:cubicBezTo>
                      <a:pt x="4362828" y="2426059"/>
                      <a:pt x="4360160" y="2457492"/>
                      <a:pt x="4366446" y="2485307"/>
                    </a:cubicBezTo>
                    <a:cubicBezTo>
                      <a:pt x="4371781" y="2508742"/>
                      <a:pt x="4380354" y="2531409"/>
                      <a:pt x="4388736" y="2554079"/>
                    </a:cubicBezTo>
                    <a:cubicBezTo>
                      <a:pt x="4400168" y="2584942"/>
                      <a:pt x="4412167" y="2615421"/>
                      <a:pt x="4406453" y="2649143"/>
                    </a:cubicBezTo>
                    <a:cubicBezTo>
                      <a:pt x="4399976" y="2687436"/>
                      <a:pt x="4424359" y="2713723"/>
                      <a:pt x="4440554" y="2743826"/>
                    </a:cubicBezTo>
                    <a:cubicBezTo>
                      <a:pt x="4451603" y="2764590"/>
                      <a:pt x="4459795" y="2787259"/>
                      <a:pt x="4466653" y="2809930"/>
                    </a:cubicBezTo>
                    <a:cubicBezTo>
                      <a:pt x="4475607" y="2840219"/>
                      <a:pt x="4480941" y="2871462"/>
                      <a:pt x="4489705" y="2901943"/>
                    </a:cubicBezTo>
                    <a:cubicBezTo>
                      <a:pt x="4502848" y="2948047"/>
                      <a:pt x="4513137" y="2994722"/>
                      <a:pt x="4505897" y="3042728"/>
                    </a:cubicBezTo>
                    <a:cubicBezTo>
                      <a:pt x="4502659" y="3064827"/>
                      <a:pt x="4502848" y="3085403"/>
                      <a:pt x="4507613" y="3107500"/>
                    </a:cubicBezTo>
                    <a:cubicBezTo>
                      <a:pt x="4515422" y="3143695"/>
                      <a:pt x="4516376" y="3180844"/>
                      <a:pt x="4545521" y="3209993"/>
                    </a:cubicBezTo>
                    <a:cubicBezTo>
                      <a:pt x="4555811" y="3220280"/>
                      <a:pt x="4558477" y="3238758"/>
                      <a:pt x="4563811" y="3253809"/>
                    </a:cubicBezTo>
                    <a:cubicBezTo>
                      <a:pt x="4570099" y="3271145"/>
                      <a:pt x="4566858" y="3283908"/>
                      <a:pt x="4548570" y="3293244"/>
                    </a:cubicBezTo>
                    <a:cubicBezTo>
                      <a:pt x="4540379" y="3297434"/>
                      <a:pt x="4532378" y="3309437"/>
                      <a:pt x="4531043" y="3318771"/>
                    </a:cubicBezTo>
                    <a:cubicBezTo>
                      <a:pt x="4527043" y="3346776"/>
                      <a:pt x="4532950" y="3372495"/>
                      <a:pt x="4545904" y="3399546"/>
                    </a:cubicBezTo>
                    <a:cubicBezTo>
                      <a:pt x="4558096" y="3424883"/>
                      <a:pt x="4556762" y="3456508"/>
                      <a:pt x="4561524" y="3485275"/>
                    </a:cubicBezTo>
                    <a:cubicBezTo>
                      <a:pt x="4564954" y="3505657"/>
                      <a:pt x="4572002" y="3526042"/>
                      <a:pt x="4572002" y="3546617"/>
                    </a:cubicBezTo>
                    <a:cubicBezTo>
                      <a:pt x="4572002" y="3572146"/>
                      <a:pt x="4565907" y="3597482"/>
                      <a:pt x="4563620" y="3623201"/>
                    </a:cubicBezTo>
                    <a:cubicBezTo>
                      <a:pt x="4561716" y="3643204"/>
                      <a:pt x="4562478" y="3663589"/>
                      <a:pt x="4560192" y="3683591"/>
                    </a:cubicBezTo>
                    <a:cubicBezTo>
                      <a:pt x="4558477" y="3699976"/>
                      <a:pt x="4554096" y="3716168"/>
                      <a:pt x="4550476" y="3732361"/>
                    </a:cubicBezTo>
                    <a:cubicBezTo>
                      <a:pt x="4549142" y="3738267"/>
                      <a:pt x="4543998" y="3744173"/>
                      <a:pt x="4544759" y="3749506"/>
                    </a:cubicBezTo>
                    <a:cubicBezTo>
                      <a:pt x="4552953" y="3802467"/>
                      <a:pt x="4516376" y="3840569"/>
                      <a:pt x="4500182" y="3885338"/>
                    </a:cubicBezTo>
                    <a:cubicBezTo>
                      <a:pt x="4483035" y="3932394"/>
                      <a:pt x="4456748" y="3977925"/>
                      <a:pt x="4464557" y="4030503"/>
                    </a:cubicBezTo>
                    <a:cubicBezTo>
                      <a:pt x="4469319" y="4062318"/>
                      <a:pt x="4480369" y="4092989"/>
                      <a:pt x="4487039" y="4124614"/>
                    </a:cubicBezTo>
                    <a:cubicBezTo>
                      <a:pt x="4489324" y="4135854"/>
                      <a:pt x="4488943" y="4148427"/>
                      <a:pt x="4486656" y="4159667"/>
                    </a:cubicBezTo>
                    <a:cubicBezTo>
                      <a:pt x="4476177" y="4213961"/>
                      <a:pt x="4474653" y="4267493"/>
                      <a:pt x="4491801" y="4320837"/>
                    </a:cubicBezTo>
                    <a:cubicBezTo>
                      <a:pt x="4494659" y="4329979"/>
                      <a:pt x="4497325" y="4339695"/>
                      <a:pt x="4497325" y="4349222"/>
                    </a:cubicBezTo>
                    <a:cubicBezTo>
                      <a:pt x="4497325" y="4401419"/>
                      <a:pt x="4493324" y="4452665"/>
                      <a:pt x="4474653" y="4502579"/>
                    </a:cubicBezTo>
                    <a:cubicBezTo>
                      <a:pt x="4468368" y="4519343"/>
                      <a:pt x="4472368" y="4539728"/>
                      <a:pt x="4470844" y="4558207"/>
                    </a:cubicBezTo>
                    <a:cubicBezTo>
                      <a:pt x="4469511" y="4575351"/>
                      <a:pt x="4468940" y="4592878"/>
                      <a:pt x="4464557" y="4609452"/>
                    </a:cubicBezTo>
                    <a:cubicBezTo>
                      <a:pt x="4458082" y="4633647"/>
                      <a:pt x="4457320" y="4656126"/>
                      <a:pt x="4463033" y="4681083"/>
                    </a:cubicBezTo>
                    <a:cubicBezTo>
                      <a:pt x="4468368" y="4704895"/>
                      <a:pt x="4465702" y="4730614"/>
                      <a:pt x="4465891" y="4755381"/>
                    </a:cubicBezTo>
                    <a:cubicBezTo>
                      <a:pt x="4466082" y="4783004"/>
                      <a:pt x="4466272" y="4810627"/>
                      <a:pt x="4465319" y="4838250"/>
                    </a:cubicBezTo>
                    <a:cubicBezTo>
                      <a:pt x="4464940" y="4849300"/>
                      <a:pt x="4457320" y="4861873"/>
                      <a:pt x="4460367" y="4871019"/>
                    </a:cubicBezTo>
                    <a:cubicBezTo>
                      <a:pt x="4470653" y="4900546"/>
                      <a:pt x="4458271" y="4930075"/>
                      <a:pt x="4463795" y="4959602"/>
                    </a:cubicBezTo>
                    <a:cubicBezTo>
                      <a:pt x="4466653" y="4974082"/>
                      <a:pt x="4458844" y="4990465"/>
                      <a:pt x="4458082" y="5006086"/>
                    </a:cubicBezTo>
                    <a:cubicBezTo>
                      <a:pt x="4456748" y="5031614"/>
                      <a:pt x="4457320" y="5057141"/>
                      <a:pt x="4456937" y="5082670"/>
                    </a:cubicBezTo>
                    <a:cubicBezTo>
                      <a:pt x="4456748" y="5091052"/>
                      <a:pt x="4455986" y="5099245"/>
                      <a:pt x="4455603" y="5107627"/>
                    </a:cubicBezTo>
                    <a:cubicBezTo>
                      <a:pt x="4455223" y="5115057"/>
                      <a:pt x="4453508" y="5122867"/>
                      <a:pt x="4454840" y="5129916"/>
                    </a:cubicBezTo>
                    <a:cubicBezTo>
                      <a:pt x="4459605" y="5155445"/>
                      <a:pt x="4467415" y="5180591"/>
                      <a:pt x="4470464" y="5206308"/>
                    </a:cubicBezTo>
                    <a:cubicBezTo>
                      <a:pt x="4473130" y="5228597"/>
                      <a:pt x="4469511" y="5251650"/>
                      <a:pt x="4471415" y="5274129"/>
                    </a:cubicBezTo>
                    <a:cubicBezTo>
                      <a:pt x="4474653" y="5313754"/>
                      <a:pt x="4480369" y="5353379"/>
                      <a:pt x="4483990" y="5393005"/>
                    </a:cubicBezTo>
                    <a:cubicBezTo>
                      <a:pt x="4484752" y="5401579"/>
                      <a:pt x="4479988" y="5410531"/>
                      <a:pt x="4479607" y="5419295"/>
                    </a:cubicBezTo>
                    <a:cubicBezTo>
                      <a:pt x="4478656" y="5446728"/>
                      <a:pt x="4478464" y="5474161"/>
                      <a:pt x="4477894" y="5501594"/>
                    </a:cubicBezTo>
                    <a:cubicBezTo>
                      <a:pt x="4477702" y="5517215"/>
                      <a:pt x="4478273" y="5533027"/>
                      <a:pt x="4476560" y="5548460"/>
                    </a:cubicBezTo>
                    <a:cubicBezTo>
                      <a:pt x="4474273" y="5568842"/>
                      <a:pt x="4470844" y="5587321"/>
                      <a:pt x="4485703" y="5606372"/>
                    </a:cubicBezTo>
                    <a:cubicBezTo>
                      <a:pt x="4508755" y="5635711"/>
                      <a:pt x="4499801" y="5673050"/>
                      <a:pt x="4505134" y="5706959"/>
                    </a:cubicBezTo>
                    <a:cubicBezTo>
                      <a:pt x="4506468" y="5715723"/>
                      <a:pt x="4506659" y="5724678"/>
                      <a:pt x="4508183" y="5733440"/>
                    </a:cubicBezTo>
                    <a:cubicBezTo>
                      <a:pt x="4511041" y="5749634"/>
                      <a:pt x="4514279" y="5765635"/>
                      <a:pt x="4517519" y="5781830"/>
                    </a:cubicBezTo>
                    <a:cubicBezTo>
                      <a:pt x="4518089" y="5784686"/>
                      <a:pt x="4518281" y="5787924"/>
                      <a:pt x="4519234" y="5790592"/>
                    </a:cubicBezTo>
                    <a:cubicBezTo>
                      <a:pt x="4527233" y="5815169"/>
                      <a:pt x="4536378" y="5839361"/>
                      <a:pt x="4542855" y="5864318"/>
                    </a:cubicBezTo>
                    <a:cubicBezTo>
                      <a:pt x="4546095" y="5876511"/>
                      <a:pt x="4546476" y="5890037"/>
                      <a:pt x="4544759" y="5902610"/>
                    </a:cubicBezTo>
                    <a:cubicBezTo>
                      <a:pt x="4539808" y="5939377"/>
                      <a:pt x="4537712" y="5975764"/>
                      <a:pt x="4544951" y="6012723"/>
                    </a:cubicBezTo>
                    <a:cubicBezTo>
                      <a:pt x="4547808" y="6027392"/>
                      <a:pt x="4543045" y="6043776"/>
                      <a:pt x="4541332" y="6059397"/>
                    </a:cubicBezTo>
                    <a:cubicBezTo>
                      <a:pt x="4536759" y="6096736"/>
                      <a:pt x="4531805" y="6134075"/>
                      <a:pt x="4527426" y="6171605"/>
                    </a:cubicBezTo>
                    <a:cubicBezTo>
                      <a:pt x="4524758" y="6195037"/>
                      <a:pt x="4523234" y="6218660"/>
                      <a:pt x="4520568" y="6242093"/>
                    </a:cubicBezTo>
                    <a:cubicBezTo>
                      <a:pt x="4517327" y="6269144"/>
                      <a:pt x="4512375" y="6296005"/>
                      <a:pt x="4509706" y="6323058"/>
                    </a:cubicBezTo>
                    <a:cubicBezTo>
                      <a:pt x="4506659" y="6353919"/>
                      <a:pt x="4506089" y="6384972"/>
                      <a:pt x="4502848" y="6415833"/>
                    </a:cubicBezTo>
                    <a:cubicBezTo>
                      <a:pt x="4496563" y="6472225"/>
                      <a:pt x="4489132" y="6528424"/>
                      <a:pt x="4482084" y="6584812"/>
                    </a:cubicBezTo>
                    <a:cubicBezTo>
                      <a:pt x="4475226" y="6639488"/>
                      <a:pt x="4469129" y="6694164"/>
                      <a:pt x="4460557" y="6748458"/>
                    </a:cubicBezTo>
                    <a:cubicBezTo>
                      <a:pt x="4456937" y="6771319"/>
                      <a:pt x="4447030" y="6793035"/>
                      <a:pt x="4441507" y="6815516"/>
                    </a:cubicBezTo>
                    <a:lnTo>
                      <a:pt x="4431806" y="6858001"/>
                    </a:lnTo>
                    <a:lnTo>
                      <a:pt x="4259554" y="6858001"/>
                    </a:lnTo>
                    <a:lnTo>
                      <a:pt x="4259554" y="6858002"/>
                    </a:lnTo>
                    <a:lnTo>
                      <a:pt x="0" y="6858002"/>
                    </a:lnTo>
                    <a:lnTo>
                      <a:pt x="0" y="2"/>
                    </a:lnTo>
                    <a:lnTo>
                      <a:pt x="3766492" y="1"/>
                    </a:lnTo>
                    <a:lnTo>
                      <a:pt x="3769210" y="21486"/>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9">
                <a:extLst>
                  <a:ext uri="{FF2B5EF4-FFF2-40B4-BE49-F238E27FC236}">
                    <a16:creationId xmlns:a16="http://schemas.microsoft.com/office/drawing/2014/main" id="{D56F11D0-7966-41FE-AAB9-EC0C54F11F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1"/>
                <a:ext cx="4572002" cy="6858002"/>
              </a:xfrm>
              <a:custGeom>
                <a:avLst/>
                <a:gdLst>
                  <a:gd name="connsiteX0" fmla="*/ 4214994 w 4572002"/>
                  <a:gd name="connsiteY0" fmla="*/ 6564620 h 6858002"/>
                  <a:gd name="connsiteX1" fmla="*/ 4214994 w 4572002"/>
                  <a:gd name="connsiteY1" fmla="*/ 6564621 h 6858002"/>
                  <a:gd name="connsiteX2" fmla="*/ 4237474 w 4572002"/>
                  <a:gd name="connsiteY2" fmla="*/ 6588626 h 6858002"/>
                  <a:gd name="connsiteX3" fmla="*/ 4254096 w 4572002"/>
                  <a:gd name="connsiteY3" fmla="*/ 6625225 h 6858002"/>
                  <a:gd name="connsiteX4" fmla="*/ 4247001 w 4572002"/>
                  <a:gd name="connsiteY4" fmla="*/ 6662540 h 6858002"/>
                  <a:gd name="connsiteX5" fmla="*/ 4247000 w 4572002"/>
                  <a:gd name="connsiteY5" fmla="*/ 6662541 h 6858002"/>
                  <a:gd name="connsiteX6" fmla="*/ 4246999 w 4572002"/>
                  <a:gd name="connsiteY6" fmla="*/ 6662544 h 6858002"/>
                  <a:gd name="connsiteX7" fmla="*/ 4235550 w 4572002"/>
                  <a:gd name="connsiteY7" fmla="*/ 6683027 h 6858002"/>
                  <a:gd name="connsiteX8" fmla="*/ 4232403 w 4572002"/>
                  <a:gd name="connsiteY8" fmla="*/ 6702976 h 6858002"/>
                  <a:gd name="connsiteX9" fmla="*/ 4232403 w 4572002"/>
                  <a:gd name="connsiteY9" fmla="*/ 6702977 h 6858002"/>
                  <a:gd name="connsiteX10" fmla="*/ 4246238 w 4572002"/>
                  <a:gd name="connsiteY10" fmla="*/ 6742553 h 6858002"/>
                  <a:gd name="connsiteX11" fmla="*/ 4246239 w 4572002"/>
                  <a:gd name="connsiteY11" fmla="*/ 6742555 h 6858002"/>
                  <a:gd name="connsiteX12" fmla="*/ 4265716 w 4572002"/>
                  <a:gd name="connsiteY12" fmla="*/ 6812062 h 6858002"/>
                  <a:gd name="connsiteX13" fmla="*/ 4265717 w 4572002"/>
                  <a:gd name="connsiteY13" fmla="*/ 6812064 h 6858002"/>
                  <a:gd name="connsiteX14" fmla="*/ 4265717 w 4572002"/>
                  <a:gd name="connsiteY14" fmla="*/ 6812063 h 6858002"/>
                  <a:gd name="connsiteX15" fmla="*/ 4265716 w 4572002"/>
                  <a:gd name="connsiteY15" fmla="*/ 6812062 h 6858002"/>
                  <a:gd name="connsiteX16" fmla="*/ 4260942 w 4572002"/>
                  <a:gd name="connsiteY16" fmla="*/ 6776800 h 6858002"/>
                  <a:gd name="connsiteX17" fmla="*/ 4246239 w 4572002"/>
                  <a:gd name="connsiteY17" fmla="*/ 6742555 h 6858002"/>
                  <a:gd name="connsiteX18" fmla="*/ 4246238 w 4572002"/>
                  <a:gd name="connsiteY18" fmla="*/ 6742552 h 6858002"/>
                  <a:gd name="connsiteX19" fmla="*/ 4232403 w 4572002"/>
                  <a:gd name="connsiteY19" fmla="*/ 6702976 h 6858002"/>
                  <a:gd name="connsiteX20" fmla="*/ 4246999 w 4572002"/>
                  <a:gd name="connsiteY20" fmla="*/ 6662544 h 6858002"/>
                  <a:gd name="connsiteX21" fmla="*/ 4247000 w 4572002"/>
                  <a:gd name="connsiteY21" fmla="*/ 6662542 h 6858002"/>
                  <a:gd name="connsiteX22" fmla="*/ 4247001 w 4572002"/>
                  <a:gd name="connsiteY22" fmla="*/ 6662540 h 6858002"/>
                  <a:gd name="connsiteX23" fmla="*/ 4254084 w 4572002"/>
                  <a:gd name="connsiteY23" fmla="*/ 6645552 h 6858002"/>
                  <a:gd name="connsiteX24" fmla="*/ 4254096 w 4572002"/>
                  <a:gd name="connsiteY24" fmla="*/ 6625225 h 6858002"/>
                  <a:gd name="connsiteX25" fmla="*/ 4254096 w 4572002"/>
                  <a:gd name="connsiteY25" fmla="*/ 6625224 h 6858002"/>
                  <a:gd name="connsiteX26" fmla="*/ 4237474 w 4572002"/>
                  <a:gd name="connsiteY26" fmla="*/ 6588625 h 6858002"/>
                  <a:gd name="connsiteX27" fmla="*/ 4295315 w 4572002"/>
                  <a:gd name="connsiteY27" fmla="*/ 6438981 h 6858002"/>
                  <a:gd name="connsiteX28" fmla="*/ 4275385 w 4572002"/>
                  <a:gd name="connsiteY28" fmla="*/ 6463840 h 6858002"/>
                  <a:gd name="connsiteX29" fmla="*/ 4275382 w 4572002"/>
                  <a:gd name="connsiteY29" fmla="*/ 6463849 h 6858002"/>
                  <a:gd name="connsiteX30" fmla="*/ 4261587 w 4572002"/>
                  <a:gd name="connsiteY30" fmla="*/ 6513012 h 6858002"/>
                  <a:gd name="connsiteX31" fmla="*/ 4242781 w 4572002"/>
                  <a:gd name="connsiteY31" fmla="*/ 6546194 h 6858002"/>
                  <a:gd name="connsiteX32" fmla="*/ 4242781 w 4572002"/>
                  <a:gd name="connsiteY32" fmla="*/ 6546195 h 6858002"/>
                  <a:gd name="connsiteX33" fmla="*/ 4259120 w 4572002"/>
                  <a:gd name="connsiteY33" fmla="*/ 6521804 h 6858002"/>
                  <a:gd name="connsiteX34" fmla="*/ 4261587 w 4572002"/>
                  <a:gd name="connsiteY34" fmla="*/ 6513012 h 6858002"/>
                  <a:gd name="connsiteX35" fmla="*/ 4264398 w 4572002"/>
                  <a:gd name="connsiteY35" fmla="*/ 6508052 h 6858002"/>
                  <a:gd name="connsiteX36" fmla="*/ 4275382 w 4572002"/>
                  <a:gd name="connsiteY36" fmla="*/ 6463849 h 6858002"/>
                  <a:gd name="connsiteX37" fmla="*/ 4275385 w 4572002"/>
                  <a:gd name="connsiteY37" fmla="*/ 6463841 h 6858002"/>
                  <a:gd name="connsiteX38" fmla="*/ 4295315 w 4572002"/>
                  <a:gd name="connsiteY38" fmla="*/ 6438981 h 6858002"/>
                  <a:gd name="connsiteX39" fmla="*/ 4381289 w 4572002"/>
                  <a:gd name="connsiteY39" fmla="*/ 6365204 h 6858002"/>
                  <a:gd name="connsiteX40" fmla="*/ 4380008 w 4572002"/>
                  <a:gd name="connsiteY40" fmla="*/ 6387910 h 6858002"/>
                  <a:gd name="connsiteX41" fmla="*/ 4378243 w 4572002"/>
                  <a:gd name="connsiteY41" fmla="*/ 6391549 h 6858002"/>
                  <a:gd name="connsiteX42" fmla="*/ 4370589 w 4572002"/>
                  <a:gd name="connsiteY42" fmla="*/ 6407332 h 6858002"/>
                  <a:gd name="connsiteX43" fmla="*/ 4370589 w 4572002"/>
                  <a:gd name="connsiteY43" fmla="*/ 6407333 h 6858002"/>
                  <a:gd name="connsiteX44" fmla="*/ 4378243 w 4572002"/>
                  <a:gd name="connsiteY44" fmla="*/ 6391549 h 6858002"/>
                  <a:gd name="connsiteX45" fmla="*/ 4380008 w 4572002"/>
                  <a:gd name="connsiteY45" fmla="*/ 6387910 h 6858002"/>
                  <a:gd name="connsiteX46" fmla="*/ 4142220 w 4572002"/>
                  <a:gd name="connsiteY46" fmla="*/ 4221391 h 6858002"/>
                  <a:gd name="connsiteX47" fmla="*/ 4142220 w 4572002"/>
                  <a:gd name="connsiteY47" fmla="*/ 4221392 h 6858002"/>
                  <a:gd name="connsiteX48" fmla="*/ 4147936 w 4572002"/>
                  <a:gd name="connsiteY48" fmla="*/ 4253015 h 6858002"/>
                  <a:gd name="connsiteX49" fmla="*/ 4187752 w 4572002"/>
                  <a:gd name="connsiteY49" fmla="*/ 4324646 h 6858002"/>
                  <a:gd name="connsiteX50" fmla="*/ 4196706 w 4572002"/>
                  <a:gd name="connsiteY50" fmla="*/ 4363891 h 6858002"/>
                  <a:gd name="connsiteX51" fmla="*/ 4195944 w 4572002"/>
                  <a:gd name="connsiteY51" fmla="*/ 4482004 h 6858002"/>
                  <a:gd name="connsiteX52" fmla="*/ 4135934 w 4572002"/>
                  <a:gd name="connsiteY52" fmla="*/ 4659174 h 6858002"/>
                  <a:gd name="connsiteX53" fmla="*/ 4127932 w 4572002"/>
                  <a:gd name="connsiteY53" fmla="*/ 4677655 h 6858002"/>
                  <a:gd name="connsiteX54" fmla="*/ 4118025 w 4572002"/>
                  <a:gd name="connsiteY54" fmla="*/ 4767764 h 6858002"/>
                  <a:gd name="connsiteX55" fmla="*/ 4116716 w 4572002"/>
                  <a:gd name="connsiteY55" fmla="*/ 4800483 h 6858002"/>
                  <a:gd name="connsiteX56" fmla="*/ 4116716 w 4572002"/>
                  <a:gd name="connsiteY56" fmla="*/ 4800484 h 6858002"/>
                  <a:gd name="connsiteX57" fmla="*/ 4131552 w 4572002"/>
                  <a:gd name="connsiteY57" fmla="*/ 4828917 h 6858002"/>
                  <a:gd name="connsiteX58" fmla="*/ 4153733 w 4572002"/>
                  <a:gd name="connsiteY58" fmla="*/ 4863343 h 6858002"/>
                  <a:gd name="connsiteX59" fmla="*/ 4161262 w 4572002"/>
                  <a:gd name="connsiteY59" fmla="*/ 4889275 h 6858002"/>
                  <a:gd name="connsiteX60" fmla="*/ 4159557 w 4572002"/>
                  <a:gd name="connsiteY60" fmla="*/ 4912168 h 6858002"/>
                  <a:gd name="connsiteX61" fmla="*/ 4158155 w 4572002"/>
                  <a:gd name="connsiteY61" fmla="*/ 4933804 h 6858002"/>
                  <a:gd name="connsiteX62" fmla="*/ 4158155 w 4572002"/>
                  <a:gd name="connsiteY62" fmla="*/ 4933805 h 6858002"/>
                  <a:gd name="connsiteX63" fmla="*/ 4162914 w 4572002"/>
                  <a:gd name="connsiteY63" fmla="*/ 4952673 h 6858002"/>
                  <a:gd name="connsiteX64" fmla="*/ 4165707 w 4572002"/>
                  <a:gd name="connsiteY64" fmla="*/ 4957454 h 6858002"/>
                  <a:gd name="connsiteX65" fmla="*/ 4166985 w 4572002"/>
                  <a:gd name="connsiteY65" fmla="*/ 4961456 h 6858002"/>
                  <a:gd name="connsiteX66" fmla="*/ 4182989 w 4572002"/>
                  <a:gd name="connsiteY66" fmla="*/ 4987038 h 6858002"/>
                  <a:gd name="connsiteX67" fmla="*/ 4209468 w 4572002"/>
                  <a:gd name="connsiteY67" fmla="*/ 5041522 h 6858002"/>
                  <a:gd name="connsiteX68" fmla="*/ 4216684 w 4572002"/>
                  <a:gd name="connsiteY68" fmla="*/ 5072376 h 6858002"/>
                  <a:gd name="connsiteX69" fmla="*/ 4222587 w 4572002"/>
                  <a:gd name="connsiteY69" fmla="*/ 5087441 h 6858002"/>
                  <a:gd name="connsiteX70" fmla="*/ 4235615 w 4572002"/>
                  <a:gd name="connsiteY70" fmla="*/ 5133220 h 6858002"/>
                  <a:gd name="connsiteX71" fmla="*/ 4235616 w 4572002"/>
                  <a:gd name="connsiteY71" fmla="*/ 5133225 h 6858002"/>
                  <a:gd name="connsiteX72" fmla="*/ 4228901 w 4572002"/>
                  <a:gd name="connsiteY72" fmla="*/ 5166113 h 6858002"/>
                  <a:gd name="connsiteX73" fmla="*/ 4228901 w 4572002"/>
                  <a:gd name="connsiteY73" fmla="*/ 5166114 h 6858002"/>
                  <a:gd name="connsiteX74" fmla="*/ 4229593 w 4572002"/>
                  <a:gd name="connsiteY74" fmla="*/ 5172091 h 6858002"/>
                  <a:gd name="connsiteX75" fmla="*/ 4232139 w 4572002"/>
                  <a:gd name="connsiteY75" fmla="*/ 5179068 h 6858002"/>
                  <a:gd name="connsiteX76" fmla="*/ 4231973 w 4572002"/>
                  <a:gd name="connsiteY76" fmla="*/ 5229434 h 6858002"/>
                  <a:gd name="connsiteX77" fmla="*/ 4225669 w 4572002"/>
                  <a:gd name="connsiteY77" fmla="*/ 5241089 h 6858002"/>
                  <a:gd name="connsiteX78" fmla="*/ 4208517 w 4572002"/>
                  <a:gd name="connsiteY78" fmla="*/ 5272796 h 6858002"/>
                  <a:gd name="connsiteX79" fmla="*/ 4184613 w 4572002"/>
                  <a:gd name="connsiteY79" fmla="*/ 5312288 h 6858002"/>
                  <a:gd name="connsiteX80" fmla="*/ 4183557 w 4572002"/>
                  <a:gd name="connsiteY80" fmla="*/ 5321350 h 6858002"/>
                  <a:gd name="connsiteX81" fmla="*/ 4181083 w 4572002"/>
                  <a:gd name="connsiteY81" fmla="*/ 5326163 h 6858002"/>
                  <a:gd name="connsiteX82" fmla="*/ 4179637 w 4572002"/>
                  <a:gd name="connsiteY82" fmla="*/ 5355014 h 6858002"/>
                  <a:gd name="connsiteX83" fmla="*/ 4179637 w 4572002"/>
                  <a:gd name="connsiteY83" fmla="*/ 5355015 h 6858002"/>
                  <a:gd name="connsiteX84" fmla="*/ 4184513 w 4572002"/>
                  <a:gd name="connsiteY84" fmla="*/ 5385385 h 6858002"/>
                  <a:gd name="connsiteX85" fmla="*/ 4192704 w 4572002"/>
                  <a:gd name="connsiteY85" fmla="*/ 5425583 h 6858002"/>
                  <a:gd name="connsiteX86" fmla="*/ 4204327 w 4572002"/>
                  <a:gd name="connsiteY86" fmla="*/ 5480638 h 6858002"/>
                  <a:gd name="connsiteX87" fmla="*/ 4208850 w 4572002"/>
                  <a:gd name="connsiteY87" fmla="*/ 5507668 h 6858002"/>
                  <a:gd name="connsiteX88" fmla="*/ 4198232 w 4572002"/>
                  <a:gd name="connsiteY88" fmla="*/ 5531692 h 6858002"/>
                  <a:gd name="connsiteX89" fmla="*/ 4198231 w 4572002"/>
                  <a:gd name="connsiteY89" fmla="*/ 5531693 h 6858002"/>
                  <a:gd name="connsiteX90" fmla="*/ 4188085 w 4572002"/>
                  <a:gd name="connsiteY90" fmla="*/ 5547578 h 6858002"/>
                  <a:gd name="connsiteX91" fmla="*/ 4188085 w 4572002"/>
                  <a:gd name="connsiteY91" fmla="*/ 5547579 h 6858002"/>
                  <a:gd name="connsiteX92" fmla="*/ 4197659 w 4572002"/>
                  <a:gd name="connsiteY92" fmla="*/ 5562747 h 6858002"/>
                  <a:gd name="connsiteX93" fmla="*/ 4268907 w 4572002"/>
                  <a:gd name="connsiteY93" fmla="*/ 5704484 h 6858002"/>
                  <a:gd name="connsiteX94" fmla="*/ 4274812 w 4572002"/>
                  <a:gd name="connsiteY94" fmla="*/ 5740489 h 6858002"/>
                  <a:gd name="connsiteX95" fmla="*/ 4283578 w 4572002"/>
                  <a:gd name="connsiteY95" fmla="*/ 5760874 h 6858002"/>
                  <a:gd name="connsiteX96" fmla="*/ 4371973 w 4572002"/>
                  <a:gd name="connsiteY96" fmla="*/ 5883752 h 6858002"/>
                  <a:gd name="connsiteX97" fmla="*/ 4371974 w 4572002"/>
                  <a:gd name="connsiteY97" fmla="*/ 5883757 h 6858002"/>
                  <a:gd name="connsiteX98" fmla="*/ 4389877 w 4572002"/>
                  <a:gd name="connsiteY98" fmla="*/ 5935946 h 6858002"/>
                  <a:gd name="connsiteX99" fmla="*/ 4389878 w 4572002"/>
                  <a:gd name="connsiteY99" fmla="*/ 5935950 h 6858002"/>
                  <a:gd name="connsiteX100" fmla="*/ 4386259 w 4572002"/>
                  <a:gd name="connsiteY100" fmla="*/ 5993290 h 6858002"/>
                  <a:gd name="connsiteX101" fmla="*/ 4386259 w 4572002"/>
                  <a:gd name="connsiteY101" fmla="*/ 5993291 h 6858002"/>
                  <a:gd name="connsiteX102" fmla="*/ 4379782 w 4572002"/>
                  <a:gd name="connsiteY102" fmla="*/ 6026440 h 6858002"/>
                  <a:gd name="connsiteX103" fmla="*/ 4323583 w 4572002"/>
                  <a:gd name="connsiteY103" fmla="*/ 6108738 h 6858002"/>
                  <a:gd name="connsiteX104" fmla="*/ 4309890 w 4572002"/>
                  <a:gd name="connsiteY104" fmla="*/ 6133314 h 6858002"/>
                  <a:gd name="connsiteX105" fmla="*/ 4309890 w 4572002"/>
                  <a:gd name="connsiteY105" fmla="*/ 6133315 h 6858002"/>
                  <a:gd name="connsiteX106" fmla="*/ 4313591 w 4572002"/>
                  <a:gd name="connsiteY106" fmla="*/ 6143190 h 6858002"/>
                  <a:gd name="connsiteX107" fmla="*/ 4325486 w 4572002"/>
                  <a:gd name="connsiteY107" fmla="*/ 6155600 h 6858002"/>
                  <a:gd name="connsiteX108" fmla="*/ 4325488 w 4572002"/>
                  <a:gd name="connsiteY108" fmla="*/ 6155603 h 6858002"/>
                  <a:gd name="connsiteX109" fmla="*/ 4364160 w 4572002"/>
                  <a:gd name="connsiteY109" fmla="*/ 6228757 h 6858002"/>
                  <a:gd name="connsiteX110" fmla="*/ 4381497 w 4572002"/>
                  <a:gd name="connsiteY110" fmla="*/ 6361540 h 6858002"/>
                  <a:gd name="connsiteX111" fmla="*/ 4381497 w 4572002"/>
                  <a:gd name="connsiteY111" fmla="*/ 6361539 h 6858002"/>
                  <a:gd name="connsiteX112" fmla="*/ 4364160 w 4572002"/>
                  <a:gd name="connsiteY112" fmla="*/ 6228756 h 6858002"/>
                  <a:gd name="connsiteX113" fmla="*/ 4325488 w 4572002"/>
                  <a:gd name="connsiteY113" fmla="*/ 6155602 h 6858002"/>
                  <a:gd name="connsiteX114" fmla="*/ 4325486 w 4572002"/>
                  <a:gd name="connsiteY114" fmla="*/ 6155600 h 6858002"/>
                  <a:gd name="connsiteX115" fmla="*/ 4309890 w 4572002"/>
                  <a:gd name="connsiteY115" fmla="*/ 6133315 h 6858002"/>
                  <a:gd name="connsiteX116" fmla="*/ 4323583 w 4572002"/>
                  <a:gd name="connsiteY116" fmla="*/ 6108739 h 6858002"/>
                  <a:gd name="connsiteX117" fmla="*/ 4379782 w 4572002"/>
                  <a:gd name="connsiteY117" fmla="*/ 6026441 h 6858002"/>
                  <a:gd name="connsiteX118" fmla="*/ 4386259 w 4572002"/>
                  <a:gd name="connsiteY118" fmla="*/ 5993292 h 6858002"/>
                  <a:gd name="connsiteX119" fmla="*/ 4386259 w 4572002"/>
                  <a:gd name="connsiteY119" fmla="*/ 5993290 h 6858002"/>
                  <a:gd name="connsiteX120" fmla="*/ 4389712 w 4572002"/>
                  <a:gd name="connsiteY120" fmla="*/ 5964477 h 6858002"/>
                  <a:gd name="connsiteX121" fmla="*/ 4389878 w 4572002"/>
                  <a:gd name="connsiteY121" fmla="*/ 5935950 h 6858002"/>
                  <a:gd name="connsiteX122" fmla="*/ 4389878 w 4572002"/>
                  <a:gd name="connsiteY122" fmla="*/ 5935949 h 6858002"/>
                  <a:gd name="connsiteX123" fmla="*/ 4389877 w 4572002"/>
                  <a:gd name="connsiteY123" fmla="*/ 5935946 h 6858002"/>
                  <a:gd name="connsiteX124" fmla="*/ 4382997 w 4572002"/>
                  <a:gd name="connsiteY124" fmla="*/ 5909351 h 6858002"/>
                  <a:gd name="connsiteX125" fmla="*/ 4371974 w 4572002"/>
                  <a:gd name="connsiteY125" fmla="*/ 5883757 h 6858002"/>
                  <a:gd name="connsiteX126" fmla="*/ 4371973 w 4572002"/>
                  <a:gd name="connsiteY126" fmla="*/ 5883751 h 6858002"/>
                  <a:gd name="connsiteX127" fmla="*/ 4283578 w 4572002"/>
                  <a:gd name="connsiteY127" fmla="*/ 5760873 h 6858002"/>
                  <a:gd name="connsiteX128" fmla="*/ 4274812 w 4572002"/>
                  <a:gd name="connsiteY128" fmla="*/ 5740488 h 6858002"/>
                  <a:gd name="connsiteX129" fmla="*/ 4268907 w 4572002"/>
                  <a:gd name="connsiteY129" fmla="*/ 5704483 h 6858002"/>
                  <a:gd name="connsiteX130" fmla="*/ 4197659 w 4572002"/>
                  <a:gd name="connsiteY130" fmla="*/ 5562746 h 6858002"/>
                  <a:gd name="connsiteX131" fmla="*/ 4188085 w 4572002"/>
                  <a:gd name="connsiteY131" fmla="*/ 5547578 h 6858002"/>
                  <a:gd name="connsiteX132" fmla="*/ 4198231 w 4572002"/>
                  <a:gd name="connsiteY132" fmla="*/ 5531694 h 6858002"/>
                  <a:gd name="connsiteX133" fmla="*/ 4198232 w 4572002"/>
                  <a:gd name="connsiteY133" fmla="*/ 5531692 h 6858002"/>
                  <a:gd name="connsiteX134" fmla="*/ 4206630 w 4572002"/>
                  <a:gd name="connsiteY134" fmla="*/ 5520422 h 6858002"/>
                  <a:gd name="connsiteX135" fmla="*/ 4208850 w 4572002"/>
                  <a:gd name="connsiteY135" fmla="*/ 5507668 h 6858002"/>
                  <a:gd name="connsiteX136" fmla="*/ 4208850 w 4572002"/>
                  <a:gd name="connsiteY136" fmla="*/ 5507667 h 6858002"/>
                  <a:gd name="connsiteX137" fmla="*/ 4204327 w 4572002"/>
                  <a:gd name="connsiteY137" fmla="*/ 5480637 h 6858002"/>
                  <a:gd name="connsiteX138" fmla="*/ 4192704 w 4572002"/>
                  <a:gd name="connsiteY138" fmla="*/ 5425582 h 6858002"/>
                  <a:gd name="connsiteX139" fmla="*/ 4184513 w 4572002"/>
                  <a:gd name="connsiteY139" fmla="*/ 5385384 h 6858002"/>
                  <a:gd name="connsiteX140" fmla="*/ 4179637 w 4572002"/>
                  <a:gd name="connsiteY140" fmla="*/ 5355014 h 6858002"/>
                  <a:gd name="connsiteX141" fmla="*/ 4183557 w 4572002"/>
                  <a:gd name="connsiteY141" fmla="*/ 5321350 h 6858002"/>
                  <a:gd name="connsiteX142" fmla="*/ 4208517 w 4572002"/>
                  <a:gd name="connsiteY142" fmla="*/ 5272797 h 6858002"/>
                  <a:gd name="connsiteX143" fmla="*/ 4225669 w 4572002"/>
                  <a:gd name="connsiteY143" fmla="*/ 5241089 h 6858002"/>
                  <a:gd name="connsiteX144" fmla="*/ 4231973 w 4572002"/>
                  <a:gd name="connsiteY144" fmla="*/ 5229433 h 6858002"/>
                  <a:gd name="connsiteX145" fmla="*/ 4232139 w 4572002"/>
                  <a:gd name="connsiteY145" fmla="*/ 5179068 h 6858002"/>
                  <a:gd name="connsiteX146" fmla="*/ 4232139 w 4572002"/>
                  <a:gd name="connsiteY146" fmla="*/ 5179067 h 6858002"/>
                  <a:gd name="connsiteX147" fmla="*/ 4229593 w 4572002"/>
                  <a:gd name="connsiteY147" fmla="*/ 5172090 h 6858002"/>
                  <a:gd name="connsiteX148" fmla="*/ 4228901 w 4572002"/>
                  <a:gd name="connsiteY148" fmla="*/ 5166114 h 6858002"/>
                  <a:gd name="connsiteX149" fmla="*/ 4235616 w 4572002"/>
                  <a:gd name="connsiteY149" fmla="*/ 5133225 h 6858002"/>
                  <a:gd name="connsiteX150" fmla="*/ 4235616 w 4572002"/>
                  <a:gd name="connsiteY150" fmla="*/ 5133224 h 6858002"/>
                  <a:gd name="connsiteX151" fmla="*/ 4235615 w 4572002"/>
                  <a:gd name="connsiteY151" fmla="*/ 5133220 h 6858002"/>
                  <a:gd name="connsiteX152" fmla="*/ 4228473 w 4572002"/>
                  <a:gd name="connsiteY152" fmla="*/ 5102461 h 6858002"/>
                  <a:gd name="connsiteX153" fmla="*/ 4222587 w 4572002"/>
                  <a:gd name="connsiteY153" fmla="*/ 5087441 h 6858002"/>
                  <a:gd name="connsiteX154" fmla="*/ 4222582 w 4572002"/>
                  <a:gd name="connsiteY154" fmla="*/ 5087423 h 6858002"/>
                  <a:gd name="connsiteX155" fmla="*/ 4209468 w 4572002"/>
                  <a:gd name="connsiteY155" fmla="*/ 5041521 h 6858002"/>
                  <a:gd name="connsiteX156" fmla="*/ 4182989 w 4572002"/>
                  <a:gd name="connsiteY156" fmla="*/ 4987037 h 6858002"/>
                  <a:gd name="connsiteX157" fmla="*/ 4165707 w 4572002"/>
                  <a:gd name="connsiteY157" fmla="*/ 4957454 h 6858002"/>
                  <a:gd name="connsiteX158" fmla="*/ 4158155 w 4572002"/>
                  <a:gd name="connsiteY158" fmla="*/ 4933805 h 6858002"/>
                  <a:gd name="connsiteX159" fmla="*/ 4159557 w 4572002"/>
                  <a:gd name="connsiteY159" fmla="*/ 4912169 h 6858002"/>
                  <a:gd name="connsiteX160" fmla="*/ 4161262 w 4572002"/>
                  <a:gd name="connsiteY160" fmla="*/ 4889276 h 6858002"/>
                  <a:gd name="connsiteX161" fmla="*/ 4161262 w 4572002"/>
                  <a:gd name="connsiteY161" fmla="*/ 4889275 h 6858002"/>
                  <a:gd name="connsiteX162" fmla="*/ 4156484 w 4572002"/>
                  <a:gd name="connsiteY162" fmla="*/ 4867614 h 6858002"/>
                  <a:gd name="connsiteX163" fmla="*/ 4153733 w 4572002"/>
                  <a:gd name="connsiteY163" fmla="*/ 4863343 h 6858002"/>
                  <a:gd name="connsiteX164" fmla="*/ 4151983 w 4572002"/>
                  <a:gd name="connsiteY164" fmla="*/ 4857317 h 6858002"/>
                  <a:gd name="connsiteX165" fmla="*/ 4131552 w 4572002"/>
                  <a:gd name="connsiteY165" fmla="*/ 4828916 h 6858002"/>
                  <a:gd name="connsiteX166" fmla="*/ 4116716 w 4572002"/>
                  <a:gd name="connsiteY166" fmla="*/ 4800483 h 6858002"/>
                  <a:gd name="connsiteX167" fmla="*/ 4118025 w 4572002"/>
                  <a:gd name="connsiteY167" fmla="*/ 4767765 h 6858002"/>
                  <a:gd name="connsiteX168" fmla="*/ 4127932 w 4572002"/>
                  <a:gd name="connsiteY168" fmla="*/ 4677656 h 6858002"/>
                  <a:gd name="connsiteX169" fmla="*/ 4135934 w 4572002"/>
                  <a:gd name="connsiteY169" fmla="*/ 4659175 h 6858002"/>
                  <a:gd name="connsiteX170" fmla="*/ 4195944 w 4572002"/>
                  <a:gd name="connsiteY170" fmla="*/ 4482005 h 6858002"/>
                  <a:gd name="connsiteX171" fmla="*/ 4196706 w 4572002"/>
                  <a:gd name="connsiteY171" fmla="*/ 4363891 h 6858002"/>
                  <a:gd name="connsiteX172" fmla="*/ 4196706 w 4572002"/>
                  <a:gd name="connsiteY172" fmla="*/ 4363890 h 6858002"/>
                  <a:gd name="connsiteX173" fmla="*/ 4187752 w 4572002"/>
                  <a:gd name="connsiteY173" fmla="*/ 4324645 h 6858002"/>
                  <a:gd name="connsiteX174" fmla="*/ 4147936 w 4572002"/>
                  <a:gd name="connsiteY174" fmla="*/ 4253014 h 6858002"/>
                  <a:gd name="connsiteX175" fmla="*/ 4211111 w 4572002"/>
                  <a:gd name="connsiteY175" fmla="*/ 2836172 h 6858002"/>
                  <a:gd name="connsiteX176" fmla="*/ 4202421 w 4572002"/>
                  <a:gd name="connsiteY176" fmla="*/ 2848793 h 6858002"/>
                  <a:gd name="connsiteX177" fmla="*/ 4186816 w 4572002"/>
                  <a:gd name="connsiteY177" fmla="*/ 2897785 h 6858002"/>
                  <a:gd name="connsiteX178" fmla="*/ 4185787 w 4572002"/>
                  <a:gd name="connsiteY178" fmla="*/ 2903551 h 6858002"/>
                  <a:gd name="connsiteX179" fmla="*/ 4182513 w 4572002"/>
                  <a:gd name="connsiteY179" fmla="*/ 2914328 h 6858002"/>
                  <a:gd name="connsiteX180" fmla="*/ 4177882 w 4572002"/>
                  <a:gd name="connsiteY180" fmla="*/ 2947858 h 6858002"/>
                  <a:gd name="connsiteX181" fmla="*/ 4177881 w 4572002"/>
                  <a:gd name="connsiteY181" fmla="*/ 2947862 h 6858002"/>
                  <a:gd name="connsiteX182" fmla="*/ 4177881 w 4572002"/>
                  <a:gd name="connsiteY182" fmla="*/ 2947863 h 6858002"/>
                  <a:gd name="connsiteX183" fmla="*/ 4181465 w 4572002"/>
                  <a:gd name="connsiteY183" fmla="*/ 2982149 h 6858002"/>
                  <a:gd name="connsiteX184" fmla="*/ 4193158 w 4572002"/>
                  <a:gd name="connsiteY184" fmla="*/ 3077402 h 6858002"/>
                  <a:gd name="connsiteX185" fmla="*/ 4180703 w 4572002"/>
                  <a:gd name="connsiteY185" fmla="*/ 3172654 h 6858002"/>
                  <a:gd name="connsiteX186" fmla="*/ 4133076 w 4572002"/>
                  <a:gd name="connsiteY186" fmla="*/ 3489467 h 6858002"/>
                  <a:gd name="connsiteX187" fmla="*/ 4110977 w 4572002"/>
                  <a:gd name="connsiteY187" fmla="*/ 3544713 h 6858002"/>
                  <a:gd name="connsiteX188" fmla="*/ 4093355 w 4572002"/>
                  <a:gd name="connsiteY188" fmla="*/ 3574408 h 6858002"/>
                  <a:gd name="connsiteX189" fmla="*/ 4093355 w 4572002"/>
                  <a:gd name="connsiteY189" fmla="*/ 3574409 h 6858002"/>
                  <a:gd name="connsiteX190" fmla="*/ 4105453 w 4572002"/>
                  <a:gd name="connsiteY190" fmla="*/ 3606818 h 6858002"/>
                  <a:gd name="connsiteX191" fmla="*/ 4118979 w 4572002"/>
                  <a:gd name="connsiteY191" fmla="*/ 3630633 h 6858002"/>
                  <a:gd name="connsiteX192" fmla="*/ 4136708 w 4572002"/>
                  <a:gd name="connsiteY192" fmla="*/ 3654416 h 6858002"/>
                  <a:gd name="connsiteX193" fmla="*/ 4140382 w 4572002"/>
                  <a:gd name="connsiteY193" fmla="*/ 3668940 h 6858002"/>
                  <a:gd name="connsiteX194" fmla="*/ 4143220 w 4572002"/>
                  <a:gd name="connsiteY194" fmla="*/ 3680164 h 6858002"/>
                  <a:gd name="connsiteX195" fmla="*/ 4139172 w 4572002"/>
                  <a:gd name="connsiteY195" fmla="*/ 3734837 h 6858002"/>
                  <a:gd name="connsiteX196" fmla="*/ 4139172 w 4572002"/>
                  <a:gd name="connsiteY196" fmla="*/ 3734838 h 6858002"/>
                  <a:gd name="connsiteX197" fmla="*/ 4139554 w 4572002"/>
                  <a:gd name="connsiteY197" fmla="*/ 3754653 h 6858002"/>
                  <a:gd name="connsiteX198" fmla="*/ 4145911 w 4572002"/>
                  <a:gd name="connsiteY198" fmla="*/ 3789776 h 6858002"/>
                  <a:gd name="connsiteX199" fmla="*/ 4130980 w 4572002"/>
                  <a:gd name="connsiteY199" fmla="*/ 3822472 h 6858002"/>
                  <a:gd name="connsiteX200" fmla="*/ 4116645 w 4572002"/>
                  <a:gd name="connsiteY200" fmla="*/ 3852619 h 6858002"/>
                  <a:gd name="connsiteX201" fmla="*/ 4116645 w 4572002"/>
                  <a:gd name="connsiteY201" fmla="*/ 3852620 h 6858002"/>
                  <a:gd name="connsiteX202" fmla="*/ 4117425 w 4572002"/>
                  <a:gd name="connsiteY202" fmla="*/ 3868764 h 6858002"/>
                  <a:gd name="connsiteX203" fmla="*/ 4126028 w 4572002"/>
                  <a:gd name="connsiteY203" fmla="*/ 3885337 h 6858002"/>
                  <a:gd name="connsiteX204" fmla="*/ 4126028 w 4572002"/>
                  <a:gd name="connsiteY204" fmla="*/ 3885339 h 6858002"/>
                  <a:gd name="connsiteX205" fmla="*/ 4148409 w 4572002"/>
                  <a:gd name="connsiteY205" fmla="*/ 3923125 h 6858002"/>
                  <a:gd name="connsiteX206" fmla="*/ 4157913 w 4572002"/>
                  <a:gd name="connsiteY206" fmla="*/ 3962160 h 6858002"/>
                  <a:gd name="connsiteX207" fmla="*/ 4142221 w 4572002"/>
                  <a:gd name="connsiteY207" fmla="*/ 4043838 h 6858002"/>
                  <a:gd name="connsiteX208" fmla="*/ 4142220 w 4572002"/>
                  <a:gd name="connsiteY208" fmla="*/ 4043839 h 6858002"/>
                  <a:gd name="connsiteX209" fmla="*/ 4127099 w 4572002"/>
                  <a:gd name="connsiteY209" fmla="*/ 4103825 h 6858002"/>
                  <a:gd name="connsiteX210" fmla="*/ 4127099 w 4572002"/>
                  <a:gd name="connsiteY210" fmla="*/ 4103826 h 6858002"/>
                  <a:gd name="connsiteX211" fmla="*/ 4129066 w 4572002"/>
                  <a:gd name="connsiteY211" fmla="*/ 4134256 h 6858002"/>
                  <a:gd name="connsiteX212" fmla="*/ 4138410 w 4572002"/>
                  <a:gd name="connsiteY212" fmla="*/ 4165382 h 6858002"/>
                  <a:gd name="connsiteX213" fmla="*/ 4138410 w 4572002"/>
                  <a:gd name="connsiteY213" fmla="*/ 4165384 h 6858002"/>
                  <a:gd name="connsiteX214" fmla="*/ 4142315 w 4572002"/>
                  <a:gd name="connsiteY214" fmla="*/ 4192388 h 6858002"/>
                  <a:gd name="connsiteX215" fmla="*/ 4142315 w 4572002"/>
                  <a:gd name="connsiteY215" fmla="*/ 4192387 h 6858002"/>
                  <a:gd name="connsiteX216" fmla="*/ 4138410 w 4572002"/>
                  <a:gd name="connsiteY216" fmla="*/ 4165383 h 6858002"/>
                  <a:gd name="connsiteX217" fmla="*/ 4138410 w 4572002"/>
                  <a:gd name="connsiteY217" fmla="*/ 4165382 h 6858002"/>
                  <a:gd name="connsiteX218" fmla="*/ 4127099 w 4572002"/>
                  <a:gd name="connsiteY218" fmla="*/ 4103826 h 6858002"/>
                  <a:gd name="connsiteX219" fmla="*/ 4142220 w 4572002"/>
                  <a:gd name="connsiteY219" fmla="*/ 4043840 h 6858002"/>
                  <a:gd name="connsiteX220" fmla="*/ 4142221 w 4572002"/>
                  <a:gd name="connsiteY220" fmla="*/ 4043838 h 6858002"/>
                  <a:gd name="connsiteX221" fmla="*/ 4155523 w 4572002"/>
                  <a:gd name="connsiteY221" fmla="*/ 4002410 h 6858002"/>
                  <a:gd name="connsiteX222" fmla="*/ 4157913 w 4572002"/>
                  <a:gd name="connsiteY222" fmla="*/ 3962160 h 6858002"/>
                  <a:gd name="connsiteX223" fmla="*/ 4157913 w 4572002"/>
                  <a:gd name="connsiteY223" fmla="*/ 3962159 h 6858002"/>
                  <a:gd name="connsiteX224" fmla="*/ 4126028 w 4572002"/>
                  <a:gd name="connsiteY224" fmla="*/ 3885338 h 6858002"/>
                  <a:gd name="connsiteX225" fmla="*/ 4126028 w 4572002"/>
                  <a:gd name="connsiteY225" fmla="*/ 3885337 h 6858002"/>
                  <a:gd name="connsiteX226" fmla="*/ 4116645 w 4572002"/>
                  <a:gd name="connsiteY226" fmla="*/ 3852620 h 6858002"/>
                  <a:gd name="connsiteX227" fmla="*/ 4130980 w 4572002"/>
                  <a:gd name="connsiteY227" fmla="*/ 3822473 h 6858002"/>
                  <a:gd name="connsiteX228" fmla="*/ 4145911 w 4572002"/>
                  <a:gd name="connsiteY228" fmla="*/ 3789777 h 6858002"/>
                  <a:gd name="connsiteX229" fmla="*/ 4145911 w 4572002"/>
                  <a:gd name="connsiteY229" fmla="*/ 3789776 h 6858002"/>
                  <a:gd name="connsiteX230" fmla="*/ 4139554 w 4572002"/>
                  <a:gd name="connsiteY230" fmla="*/ 3754652 h 6858002"/>
                  <a:gd name="connsiteX231" fmla="*/ 4139172 w 4572002"/>
                  <a:gd name="connsiteY231" fmla="*/ 3734838 h 6858002"/>
                  <a:gd name="connsiteX232" fmla="*/ 4143220 w 4572002"/>
                  <a:gd name="connsiteY232" fmla="*/ 3680164 h 6858002"/>
                  <a:gd name="connsiteX233" fmla="*/ 4143220 w 4572002"/>
                  <a:gd name="connsiteY233" fmla="*/ 3680163 h 6858002"/>
                  <a:gd name="connsiteX234" fmla="*/ 4140382 w 4572002"/>
                  <a:gd name="connsiteY234" fmla="*/ 3668940 h 6858002"/>
                  <a:gd name="connsiteX235" fmla="*/ 4136708 w 4572002"/>
                  <a:gd name="connsiteY235" fmla="*/ 3654416 h 6858002"/>
                  <a:gd name="connsiteX236" fmla="*/ 4136708 w 4572002"/>
                  <a:gd name="connsiteY236" fmla="*/ 3654416 h 6858002"/>
                  <a:gd name="connsiteX237" fmla="*/ 4136708 w 4572002"/>
                  <a:gd name="connsiteY237" fmla="*/ 3654415 h 6858002"/>
                  <a:gd name="connsiteX238" fmla="*/ 4118979 w 4572002"/>
                  <a:gd name="connsiteY238" fmla="*/ 3630632 h 6858002"/>
                  <a:gd name="connsiteX239" fmla="*/ 4105453 w 4572002"/>
                  <a:gd name="connsiteY239" fmla="*/ 3606817 h 6858002"/>
                  <a:gd name="connsiteX240" fmla="*/ 4095707 w 4572002"/>
                  <a:gd name="connsiteY240" fmla="*/ 3587174 h 6858002"/>
                  <a:gd name="connsiteX241" fmla="*/ 4093355 w 4572002"/>
                  <a:gd name="connsiteY241" fmla="*/ 3574408 h 6858002"/>
                  <a:gd name="connsiteX242" fmla="*/ 4098434 w 4572002"/>
                  <a:gd name="connsiteY242" fmla="*/ 3562321 h 6858002"/>
                  <a:gd name="connsiteX243" fmla="*/ 4110977 w 4572002"/>
                  <a:gd name="connsiteY243" fmla="*/ 3544714 h 6858002"/>
                  <a:gd name="connsiteX244" fmla="*/ 4133076 w 4572002"/>
                  <a:gd name="connsiteY244" fmla="*/ 3489468 h 6858002"/>
                  <a:gd name="connsiteX245" fmla="*/ 4180703 w 4572002"/>
                  <a:gd name="connsiteY245" fmla="*/ 3172655 h 6858002"/>
                  <a:gd name="connsiteX246" fmla="*/ 4193158 w 4572002"/>
                  <a:gd name="connsiteY246" fmla="*/ 3077402 h 6858002"/>
                  <a:gd name="connsiteX247" fmla="*/ 4193158 w 4572002"/>
                  <a:gd name="connsiteY247" fmla="*/ 3077401 h 6858002"/>
                  <a:gd name="connsiteX248" fmla="*/ 4181465 w 4572002"/>
                  <a:gd name="connsiteY248" fmla="*/ 2982148 h 6858002"/>
                  <a:gd name="connsiteX249" fmla="*/ 4177881 w 4572002"/>
                  <a:gd name="connsiteY249" fmla="*/ 2947863 h 6858002"/>
                  <a:gd name="connsiteX250" fmla="*/ 4177882 w 4572002"/>
                  <a:gd name="connsiteY250" fmla="*/ 2947858 h 6858002"/>
                  <a:gd name="connsiteX251" fmla="*/ 4185787 w 4572002"/>
                  <a:gd name="connsiteY251" fmla="*/ 2903551 h 6858002"/>
                  <a:gd name="connsiteX252" fmla="*/ 4202421 w 4572002"/>
                  <a:gd name="connsiteY252" fmla="*/ 2848794 h 6858002"/>
                  <a:gd name="connsiteX253" fmla="*/ 4211111 w 4572002"/>
                  <a:gd name="connsiteY253" fmla="*/ 2836173 h 6858002"/>
                  <a:gd name="connsiteX254" fmla="*/ 3726625 w 4572002"/>
                  <a:gd name="connsiteY254" fmla="*/ 1508458 h 6858002"/>
                  <a:gd name="connsiteX255" fmla="*/ 3698531 w 4572002"/>
                  <a:gd name="connsiteY255" fmla="*/ 1596214 h 6858002"/>
                  <a:gd name="connsiteX256" fmla="*/ 3700436 w 4572002"/>
                  <a:gd name="connsiteY256" fmla="*/ 1624981 h 6858002"/>
                  <a:gd name="connsiteX257" fmla="*/ 3757017 w 4572002"/>
                  <a:gd name="connsiteY257" fmla="*/ 1697754 h 6858002"/>
                  <a:gd name="connsiteX258" fmla="*/ 3779686 w 4572002"/>
                  <a:gd name="connsiteY258" fmla="*/ 1733189 h 6858002"/>
                  <a:gd name="connsiteX259" fmla="*/ 3821407 w 4572002"/>
                  <a:gd name="connsiteY259" fmla="*/ 1833776 h 6858002"/>
                  <a:gd name="connsiteX260" fmla="*/ 3829028 w 4572002"/>
                  <a:gd name="connsiteY260" fmla="*/ 1842159 h 6858002"/>
                  <a:gd name="connsiteX261" fmla="*/ 3919519 w 4572002"/>
                  <a:gd name="connsiteY261" fmla="*/ 1916455 h 6858002"/>
                  <a:gd name="connsiteX262" fmla="*/ 3934949 w 4572002"/>
                  <a:gd name="connsiteY262" fmla="*/ 1933220 h 6858002"/>
                  <a:gd name="connsiteX263" fmla="*/ 3958954 w 4572002"/>
                  <a:gd name="connsiteY263" fmla="*/ 1953414 h 6858002"/>
                  <a:gd name="connsiteX264" fmla="*/ 4005437 w 4572002"/>
                  <a:gd name="connsiteY264" fmla="*/ 2016470 h 6858002"/>
                  <a:gd name="connsiteX265" fmla="*/ 4020296 w 4572002"/>
                  <a:gd name="connsiteY265" fmla="*/ 2094579 h 6858002"/>
                  <a:gd name="connsiteX266" fmla="*/ 4042967 w 4572002"/>
                  <a:gd name="connsiteY266" fmla="*/ 2188880 h 6858002"/>
                  <a:gd name="connsiteX267" fmla="*/ 4058207 w 4572002"/>
                  <a:gd name="connsiteY267" fmla="*/ 2228315 h 6858002"/>
                  <a:gd name="connsiteX268" fmla="*/ 4087164 w 4572002"/>
                  <a:gd name="connsiteY268" fmla="*/ 2334045 h 6858002"/>
                  <a:gd name="connsiteX269" fmla="*/ 4111549 w 4572002"/>
                  <a:gd name="connsiteY269" fmla="*/ 2409486 h 6858002"/>
                  <a:gd name="connsiteX270" fmla="*/ 4128650 w 4572002"/>
                  <a:gd name="connsiteY270" fmla="*/ 2435913 h 6858002"/>
                  <a:gd name="connsiteX271" fmla="*/ 4134481 w 4572002"/>
                  <a:gd name="connsiteY271" fmla="*/ 2463018 h 6858002"/>
                  <a:gd name="connsiteX272" fmla="*/ 4125839 w 4572002"/>
                  <a:gd name="connsiteY272" fmla="*/ 2518262 h 6858002"/>
                  <a:gd name="connsiteX273" fmla="*/ 4125838 w 4572002"/>
                  <a:gd name="connsiteY273" fmla="*/ 2518264 h 6858002"/>
                  <a:gd name="connsiteX274" fmla="*/ 4122194 w 4572002"/>
                  <a:gd name="connsiteY274" fmla="*/ 2545006 h 6858002"/>
                  <a:gd name="connsiteX275" fmla="*/ 4122194 w 4572002"/>
                  <a:gd name="connsiteY275" fmla="*/ 2545007 h 6858002"/>
                  <a:gd name="connsiteX276" fmla="*/ 4126408 w 4572002"/>
                  <a:gd name="connsiteY276" fmla="*/ 2571035 h 6858002"/>
                  <a:gd name="connsiteX277" fmla="*/ 4199563 w 4572002"/>
                  <a:gd name="connsiteY277" fmla="*/ 2668002 h 6858002"/>
                  <a:gd name="connsiteX278" fmla="*/ 4247953 w 4572002"/>
                  <a:gd name="connsiteY278" fmla="*/ 2745349 h 6858002"/>
                  <a:gd name="connsiteX279" fmla="*/ 4247954 w 4572002"/>
                  <a:gd name="connsiteY279" fmla="*/ 2745352 h 6858002"/>
                  <a:gd name="connsiteX280" fmla="*/ 4253873 w 4572002"/>
                  <a:gd name="connsiteY280" fmla="*/ 2778006 h 6858002"/>
                  <a:gd name="connsiteX281" fmla="*/ 4253453 w 4572002"/>
                  <a:gd name="connsiteY281" fmla="*/ 2785440 h 6858002"/>
                  <a:gd name="connsiteX282" fmla="*/ 4243374 w 4572002"/>
                  <a:gd name="connsiteY282" fmla="*/ 2811780 h 6858002"/>
                  <a:gd name="connsiteX283" fmla="*/ 4243371 w 4572002"/>
                  <a:gd name="connsiteY283" fmla="*/ 2811787 h 6858002"/>
                  <a:gd name="connsiteX284" fmla="*/ 4243372 w 4572002"/>
                  <a:gd name="connsiteY284" fmla="*/ 2811787 h 6858002"/>
                  <a:gd name="connsiteX285" fmla="*/ 4243374 w 4572002"/>
                  <a:gd name="connsiteY285" fmla="*/ 2811780 h 6858002"/>
                  <a:gd name="connsiteX286" fmla="*/ 4253025 w 4572002"/>
                  <a:gd name="connsiteY286" fmla="*/ 2793023 h 6858002"/>
                  <a:gd name="connsiteX287" fmla="*/ 4253453 w 4572002"/>
                  <a:gd name="connsiteY287" fmla="*/ 2785440 h 6858002"/>
                  <a:gd name="connsiteX288" fmla="*/ 4254654 w 4572002"/>
                  <a:gd name="connsiteY288" fmla="*/ 2782305 h 6858002"/>
                  <a:gd name="connsiteX289" fmla="*/ 4253873 w 4572002"/>
                  <a:gd name="connsiteY289" fmla="*/ 2778006 h 6858002"/>
                  <a:gd name="connsiteX290" fmla="*/ 4254284 w 4572002"/>
                  <a:gd name="connsiteY290" fmla="*/ 2770758 h 6858002"/>
                  <a:gd name="connsiteX291" fmla="*/ 4247954 w 4572002"/>
                  <a:gd name="connsiteY291" fmla="*/ 2745352 h 6858002"/>
                  <a:gd name="connsiteX292" fmla="*/ 4247953 w 4572002"/>
                  <a:gd name="connsiteY292" fmla="*/ 2745348 h 6858002"/>
                  <a:gd name="connsiteX293" fmla="*/ 4199563 w 4572002"/>
                  <a:gd name="connsiteY293" fmla="*/ 2668001 h 6858002"/>
                  <a:gd name="connsiteX294" fmla="*/ 4126408 w 4572002"/>
                  <a:gd name="connsiteY294" fmla="*/ 2571034 h 6858002"/>
                  <a:gd name="connsiteX295" fmla="*/ 4122194 w 4572002"/>
                  <a:gd name="connsiteY295" fmla="*/ 2545007 h 6858002"/>
                  <a:gd name="connsiteX296" fmla="*/ 4125838 w 4572002"/>
                  <a:gd name="connsiteY296" fmla="*/ 2518265 h 6858002"/>
                  <a:gd name="connsiteX297" fmla="*/ 4125839 w 4572002"/>
                  <a:gd name="connsiteY297" fmla="*/ 2518262 h 6858002"/>
                  <a:gd name="connsiteX298" fmla="*/ 4132419 w 4572002"/>
                  <a:gd name="connsiteY298" fmla="*/ 2490551 h 6858002"/>
                  <a:gd name="connsiteX299" fmla="*/ 4134481 w 4572002"/>
                  <a:gd name="connsiteY299" fmla="*/ 2463018 h 6858002"/>
                  <a:gd name="connsiteX300" fmla="*/ 4134481 w 4572002"/>
                  <a:gd name="connsiteY300" fmla="*/ 2463017 h 6858002"/>
                  <a:gd name="connsiteX301" fmla="*/ 4111549 w 4572002"/>
                  <a:gd name="connsiteY301" fmla="*/ 2409485 h 6858002"/>
                  <a:gd name="connsiteX302" fmla="*/ 4087164 w 4572002"/>
                  <a:gd name="connsiteY302" fmla="*/ 2334044 h 6858002"/>
                  <a:gd name="connsiteX303" fmla="*/ 4058207 w 4572002"/>
                  <a:gd name="connsiteY303" fmla="*/ 2228314 h 6858002"/>
                  <a:gd name="connsiteX304" fmla="*/ 4042967 w 4572002"/>
                  <a:gd name="connsiteY304" fmla="*/ 2188879 h 6858002"/>
                  <a:gd name="connsiteX305" fmla="*/ 4020296 w 4572002"/>
                  <a:gd name="connsiteY305" fmla="*/ 2094578 h 6858002"/>
                  <a:gd name="connsiteX306" fmla="*/ 4005437 w 4572002"/>
                  <a:gd name="connsiteY306" fmla="*/ 2016469 h 6858002"/>
                  <a:gd name="connsiteX307" fmla="*/ 3958954 w 4572002"/>
                  <a:gd name="connsiteY307" fmla="*/ 1953413 h 6858002"/>
                  <a:gd name="connsiteX308" fmla="*/ 3934949 w 4572002"/>
                  <a:gd name="connsiteY308" fmla="*/ 1933219 h 6858002"/>
                  <a:gd name="connsiteX309" fmla="*/ 3919519 w 4572002"/>
                  <a:gd name="connsiteY309" fmla="*/ 1916454 h 6858002"/>
                  <a:gd name="connsiteX310" fmla="*/ 3829028 w 4572002"/>
                  <a:gd name="connsiteY310" fmla="*/ 1842158 h 6858002"/>
                  <a:gd name="connsiteX311" fmla="*/ 3821407 w 4572002"/>
                  <a:gd name="connsiteY311" fmla="*/ 1833775 h 6858002"/>
                  <a:gd name="connsiteX312" fmla="*/ 3779686 w 4572002"/>
                  <a:gd name="connsiteY312" fmla="*/ 1733188 h 6858002"/>
                  <a:gd name="connsiteX313" fmla="*/ 3757018 w 4572002"/>
                  <a:gd name="connsiteY313" fmla="*/ 1697753 h 6858002"/>
                  <a:gd name="connsiteX314" fmla="*/ 3700436 w 4572002"/>
                  <a:gd name="connsiteY314" fmla="*/ 1624980 h 6858002"/>
                  <a:gd name="connsiteX315" fmla="*/ 3698532 w 4572002"/>
                  <a:gd name="connsiteY315" fmla="*/ 1596213 h 6858002"/>
                  <a:gd name="connsiteX316" fmla="*/ 3745230 w 4572002"/>
                  <a:gd name="connsiteY316" fmla="*/ 1459073 h 6858002"/>
                  <a:gd name="connsiteX317" fmla="*/ 3745229 w 4572002"/>
                  <a:gd name="connsiteY317" fmla="*/ 1459074 h 6858002"/>
                  <a:gd name="connsiteX318" fmla="*/ 3736012 w 4572002"/>
                  <a:gd name="connsiteY318" fmla="*/ 1481572 h 6858002"/>
                  <a:gd name="connsiteX319" fmla="*/ 3764423 w 4572002"/>
                  <a:gd name="connsiteY319" fmla="*/ 1268758 h 6858002"/>
                  <a:gd name="connsiteX320" fmla="*/ 3769590 w 4572002"/>
                  <a:gd name="connsiteY320" fmla="*/ 1286070 h 6858002"/>
                  <a:gd name="connsiteX321" fmla="*/ 3791927 w 4572002"/>
                  <a:gd name="connsiteY321" fmla="*/ 1350628 h 6858002"/>
                  <a:gd name="connsiteX322" fmla="*/ 3786333 w 4572002"/>
                  <a:gd name="connsiteY322" fmla="*/ 1413840 h 6858002"/>
                  <a:gd name="connsiteX323" fmla="*/ 3791928 w 4572002"/>
                  <a:gd name="connsiteY323" fmla="*/ 1350627 h 6858002"/>
                  <a:gd name="connsiteX324" fmla="*/ 3769590 w 4572002"/>
                  <a:gd name="connsiteY324" fmla="*/ 1286069 h 6858002"/>
                  <a:gd name="connsiteX325" fmla="*/ 3706152 w 4572002"/>
                  <a:gd name="connsiteY325" fmla="*/ 773035 h 6858002"/>
                  <a:gd name="connsiteX326" fmla="*/ 3706152 w 4572002"/>
                  <a:gd name="connsiteY326" fmla="*/ 773036 h 6858002"/>
                  <a:gd name="connsiteX327" fmla="*/ 3714152 w 4572002"/>
                  <a:gd name="connsiteY327" fmla="*/ 854380 h 6858002"/>
                  <a:gd name="connsiteX328" fmla="*/ 3745205 w 4572002"/>
                  <a:gd name="connsiteY328" fmla="*/ 915344 h 6858002"/>
                  <a:gd name="connsiteX329" fmla="*/ 3755683 w 4572002"/>
                  <a:gd name="connsiteY329" fmla="*/ 927156 h 6858002"/>
                  <a:gd name="connsiteX330" fmla="*/ 3752063 w 4572002"/>
                  <a:gd name="connsiteY330" fmla="*/ 1097088 h 6858002"/>
                  <a:gd name="connsiteX331" fmla="*/ 3747681 w 4572002"/>
                  <a:gd name="connsiteY331" fmla="*/ 1123186 h 6858002"/>
                  <a:gd name="connsiteX332" fmla="*/ 3772400 w 4572002"/>
                  <a:gd name="connsiteY332" fmla="*/ 1184029 h 6858002"/>
                  <a:gd name="connsiteX333" fmla="*/ 3747682 w 4572002"/>
                  <a:gd name="connsiteY333" fmla="*/ 1123185 h 6858002"/>
                  <a:gd name="connsiteX334" fmla="*/ 3752064 w 4572002"/>
                  <a:gd name="connsiteY334" fmla="*/ 1097087 h 6858002"/>
                  <a:gd name="connsiteX335" fmla="*/ 3755684 w 4572002"/>
                  <a:gd name="connsiteY335" fmla="*/ 927155 h 6858002"/>
                  <a:gd name="connsiteX336" fmla="*/ 3745206 w 4572002"/>
                  <a:gd name="connsiteY336" fmla="*/ 915343 h 6858002"/>
                  <a:gd name="connsiteX337" fmla="*/ 3714152 w 4572002"/>
                  <a:gd name="connsiteY337" fmla="*/ 854379 h 6858002"/>
                  <a:gd name="connsiteX338" fmla="*/ 3761553 w 4572002"/>
                  <a:gd name="connsiteY338" fmla="*/ 517851 h 6858002"/>
                  <a:gd name="connsiteX339" fmla="*/ 3752635 w 4572002"/>
                  <a:gd name="connsiteY339" fmla="*/ 556048 h 6858002"/>
                  <a:gd name="connsiteX340" fmla="*/ 3746157 w 4572002"/>
                  <a:gd name="connsiteY340" fmla="*/ 580051 h 6858002"/>
                  <a:gd name="connsiteX341" fmla="*/ 3742776 w 4572002"/>
                  <a:gd name="connsiteY341" fmla="*/ 642538 h 6858002"/>
                  <a:gd name="connsiteX342" fmla="*/ 3730253 w 4572002"/>
                  <a:gd name="connsiteY342" fmla="*/ 694928 h 6858002"/>
                  <a:gd name="connsiteX343" fmla="*/ 3742777 w 4572002"/>
                  <a:gd name="connsiteY343" fmla="*/ 642537 h 6858002"/>
                  <a:gd name="connsiteX344" fmla="*/ 3746158 w 4572002"/>
                  <a:gd name="connsiteY344" fmla="*/ 580050 h 6858002"/>
                  <a:gd name="connsiteX345" fmla="*/ 3752636 w 4572002"/>
                  <a:gd name="connsiteY345" fmla="*/ 556047 h 6858002"/>
                  <a:gd name="connsiteX346" fmla="*/ 3774848 w 4572002"/>
                  <a:gd name="connsiteY346" fmla="*/ 298169 h 6858002"/>
                  <a:gd name="connsiteX347" fmla="*/ 3760065 w 4572002"/>
                  <a:gd name="connsiteY347" fmla="*/ 313534 h 6858002"/>
                  <a:gd name="connsiteX348" fmla="*/ 3759493 w 4572002"/>
                  <a:gd name="connsiteY348" fmla="*/ 338871 h 6858002"/>
                  <a:gd name="connsiteX349" fmla="*/ 3759500 w 4572002"/>
                  <a:gd name="connsiteY349" fmla="*/ 338900 h 6858002"/>
                  <a:gd name="connsiteX350" fmla="*/ 3769400 w 4572002"/>
                  <a:gd name="connsiteY350" fmla="*/ 395640 h 6858002"/>
                  <a:gd name="connsiteX351" fmla="*/ 3765590 w 4572002"/>
                  <a:gd name="connsiteY351" fmla="*/ 367328 h 6858002"/>
                  <a:gd name="connsiteX352" fmla="*/ 3759500 w 4572002"/>
                  <a:gd name="connsiteY352" fmla="*/ 338900 h 6858002"/>
                  <a:gd name="connsiteX353" fmla="*/ 3759494 w 4572002"/>
                  <a:gd name="connsiteY353" fmla="*/ 338870 h 6858002"/>
                  <a:gd name="connsiteX354" fmla="*/ 3760066 w 4572002"/>
                  <a:gd name="connsiteY354" fmla="*/ 313533 h 6858002"/>
                  <a:gd name="connsiteX355" fmla="*/ 3782393 w 4572002"/>
                  <a:gd name="connsiteY355" fmla="*/ 281568 h 6858002"/>
                  <a:gd name="connsiteX356" fmla="*/ 3777498 w 4572002"/>
                  <a:gd name="connsiteY356" fmla="*/ 295415 h 6858002"/>
                  <a:gd name="connsiteX357" fmla="*/ 3777499 w 4572002"/>
                  <a:gd name="connsiteY357" fmla="*/ 295415 h 6858002"/>
                  <a:gd name="connsiteX358" fmla="*/ 3769073 w 4572002"/>
                  <a:gd name="connsiteY358" fmla="*/ 24486 h 6858002"/>
                  <a:gd name="connsiteX359" fmla="*/ 3766810 w 4572002"/>
                  <a:gd name="connsiteY359" fmla="*/ 74129 h 6858002"/>
                  <a:gd name="connsiteX360" fmla="*/ 3772734 w 4572002"/>
                  <a:gd name="connsiteY360" fmla="*/ 125861 h 6858002"/>
                  <a:gd name="connsiteX361" fmla="*/ 3777129 w 4572002"/>
                  <a:gd name="connsiteY361" fmla="*/ 153387 h 6858002"/>
                  <a:gd name="connsiteX362" fmla="*/ 3785402 w 4572002"/>
                  <a:gd name="connsiteY362" fmla="*/ 228944 h 6858002"/>
                  <a:gd name="connsiteX363" fmla="*/ 3780943 w 4572002"/>
                  <a:gd name="connsiteY363" fmla="*/ 177271 h 6858002"/>
                  <a:gd name="connsiteX364" fmla="*/ 3777129 w 4572002"/>
                  <a:gd name="connsiteY364" fmla="*/ 153387 h 6858002"/>
                  <a:gd name="connsiteX365" fmla="*/ 3776930 w 4572002"/>
                  <a:gd name="connsiteY365" fmla="*/ 151569 h 6858002"/>
                  <a:gd name="connsiteX366" fmla="*/ 3766811 w 4572002"/>
                  <a:gd name="connsiteY366" fmla="*/ 74129 h 6858002"/>
                  <a:gd name="connsiteX367" fmla="*/ 3766492 w 4572002"/>
                  <a:gd name="connsiteY367" fmla="*/ 0 h 6858002"/>
                  <a:gd name="connsiteX368" fmla="*/ 4230600 w 4572002"/>
                  <a:gd name="connsiteY368" fmla="*/ 0 h 6858002"/>
                  <a:gd name="connsiteX369" fmla="*/ 4229473 w 4572002"/>
                  <a:gd name="connsiteY369" fmla="*/ 2817 h 6858002"/>
                  <a:gd name="connsiteX370" fmla="*/ 4215375 w 4572002"/>
                  <a:gd name="connsiteY370" fmla="*/ 63587 h 6858002"/>
                  <a:gd name="connsiteX371" fmla="*/ 4201468 w 4572002"/>
                  <a:gd name="connsiteY371" fmla="*/ 176939 h 6858002"/>
                  <a:gd name="connsiteX372" fmla="*/ 4193466 w 4572002"/>
                  <a:gd name="connsiteY372" fmla="*/ 200182 h 6858002"/>
                  <a:gd name="connsiteX373" fmla="*/ 4155554 w 4572002"/>
                  <a:gd name="connsiteY373" fmla="*/ 340774 h 6858002"/>
                  <a:gd name="connsiteX374" fmla="*/ 4156319 w 4572002"/>
                  <a:gd name="connsiteY374" fmla="*/ 453364 h 6858002"/>
                  <a:gd name="connsiteX375" fmla="*/ 4158033 w 4572002"/>
                  <a:gd name="connsiteY375" fmla="*/ 462126 h 6858002"/>
                  <a:gd name="connsiteX376" fmla="*/ 4170605 w 4572002"/>
                  <a:gd name="connsiteY376" fmla="*/ 505182 h 6858002"/>
                  <a:gd name="connsiteX377" fmla="*/ 4167177 w 4572002"/>
                  <a:gd name="connsiteY377" fmla="*/ 571860 h 6858002"/>
                  <a:gd name="connsiteX378" fmla="*/ 4149840 w 4572002"/>
                  <a:gd name="connsiteY378" fmla="*/ 617772 h 6858002"/>
                  <a:gd name="connsiteX379" fmla="*/ 4149078 w 4572002"/>
                  <a:gd name="connsiteY379" fmla="*/ 674923 h 6858002"/>
                  <a:gd name="connsiteX380" fmla="*/ 4159937 w 4572002"/>
                  <a:gd name="connsiteY380" fmla="*/ 740268 h 6858002"/>
                  <a:gd name="connsiteX381" fmla="*/ 4162223 w 4572002"/>
                  <a:gd name="connsiteY381" fmla="*/ 769605 h 6858002"/>
                  <a:gd name="connsiteX382" fmla="*/ 4184703 w 4572002"/>
                  <a:gd name="connsiteY382" fmla="*/ 850189 h 6858002"/>
                  <a:gd name="connsiteX383" fmla="*/ 4179179 w 4572002"/>
                  <a:gd name="connsiteY383" fmla="*/ 898198 h 6858002"/>
                  <a:gd name="connsiteX384" fmla="*/ 4164319 w 4572002"/>
                  <a:gd name="connsiteY384" fmla="*/ 945444 h 6858002"/>
                  <a:gd name="connsiteX385" fmla="*/ 4150030 w 4572002"/>
                  <a:gd name="connsiteY385" fmla="*/ 975733 h 6858002"/>
                  <a:gd name="connsiteX386" fmla="*/ 4139934 w 4572002"/>
                  <a:gd name="connsiteY386" fmla="*/ 1036887 h 6858002"/>
                  <a:gd name="connsiteX387" fmla="*/ 4141458 w 4572002"/>
                  <a:gd name="connsiteY387" fmla="*/ 1048125 h 6858002"/>
                  <a:gd name="connsiteX388" fmla="*/ 4154032 w 4572002"/>
                  <a:gd name="connsiteY388" fmla="*/ 1230633 h 6858002"/>
                  <a:gd name="connsiteX389" fmla="*/ 4174225 w 4572002"/>
                  <a:gd name="connsiteY389" fmla="*/ 1303024 h 6858002"/>
                  <a:gd name="connsiteX390" fmla="*/ 4176701 w 4572002"/>
                  <a:gd name="connsiteY390" fmla="*/ 1318456 h 6858002"/>
                  <a:gd name="connsiteX391" fmla="*/ 4199372 w 4572002"/>
                  <a:gd name="connsiteY391" fmla="*/ 1472575 h 6858002"/>
                  <a:gd name="connsiteX392" fmla="*/ 4200325 w 4572002"/>
                  <a:gd name="connsiteY392" fmla="*/ 1489720 h 6858002"/>
                  <a:gd name="connsiteX393" fmla="*/ 4196324 w 4572002"/>
                  <a:gd name="connsiteY393" fmla="*/ 1537537 h 6858002"/>
                  <a:gd name="connsiteX394" fmla="*/ 4237474 w 4572002"/>
                  <a:gd name="connsiteY394" fmla="*/ 1650317 h 6858002"/>
                  <a:gd name="connsiteX395" fmla="*/ 4251572 w 4572002"/>
                  <a:gd name="connsiteY395" fmla="*/ 1763287 h 6858002"/>
                  <a:gd name="connsiteX396" fmla="*/ 4251380 w 4572002"/>
                  <a:gd name="connsiteY396" fmla="*/ 1825393 h 6858002"/>
                  <a:gd name="connsiteX397" fmla="*/ 4261478 w 4572002"/>
                  <a:gd name="connsiteY397" fmla="*/ 1869780 h 6858002"/>
                  <a:gd name="connsiteX398" fmla="*/ 4292149 w 4572002"/>
                  <a:gd name="connsiteY398" fmla="*/ 1978940 h 6858002"/>
                  <a:gd name="connsiteX399" fmla="*/ 4296911 w 4572002"/>
                  <a:gd name="connsiteY399" fmla="*/ 2030378 h 6858002"/>
                  <a:gd name="connsiteX400" fmla="*/ 4307201 w 4572002"/>
                  <a:gd name="connsiteY400" fmla="*/ 2085054 h 6858002"/>
                  <a:gd name="connsiteX401" fmla="*/ 4353302 w 4572002"/>
                  <a:gd name="connsiteY401" fmla="*/ 2220312 h 6858002"/>
                  <a:gd name="connsiteX402" fmla="*/ 4350636 w 4572002"/>
                  <a:gd name="connsiteY402" fmla="*/ 2330806 h 6858002"/>
                  <a:gd name="connsiteX403" fmla="*/ 4351206 w 4572002"/>
                  <a:gd name="connsiteY403" fmla="*/ 2401292 h 6858002"/>
                  <a:gd name="connsiteX404" fmla="*/ 4366446 w 4572002"/>
                  <a:gd name="connsiteY404" fmla="*/ 2485307 h 6858002"/>
                  <a:gd name="connsiteX405" fmla="*/ 4388736 w 4572002"/>
                  <a:gd name="connsiteY405" fmla="*/ 2554079 h 6858002"/>
                  <a:gd name="connsiteX406" fmla="*/ 4406453 w 4572002"/>
                  <a:gd name="connsiteY406" fmla="*/ 2649143 h 6858002"/>
                  <a:gd name="connsiteX407" fmla="*/ 4440554 w 4572002"/>
                  <a:gd name="connsiteY407" fmla="*/ 2743826 h 6858002"/>
                  <a:gd name="connsiteX408" fmla="*/ 4466653 w 4572002"/>
                  <a:gd name="connsiteY408" fmla="*/ 2809930 h 6858002"/>
                  <a:gd name="connsiteX409" fmla="*/ 4489705 w 4572002"/>
                  <a:gd name="connsiteY409" fmla="*/ 2901943 h 6858002"/>
                  <a:gd name="connsiteX410" fmla="*/ 4505897 w 4572002"/>
                  <a:gd name="connsiteY410" fmla="*/ 3042728 h 6858002"/>
                  <a:gd name="connsiteX411" fmla="*/ 4507613 w 4572002"/>
                  <a:gd name="connsiteY411" fmla="*/ 3107500 h 6858002"/>
                  <a:gd name="connsiteX412" fmla="*/ 4545521 w 4572002"/>
                  <a:gd name="connsiteY412" fmla="*/ 3209993 h 6858002"/>
                  <a:gd name="connsiteX413" fmla="*/ 4563811 w 4572002"/>
                  <a:gd name="connsiteY413" fmla="*/ 3253809 h 6858002"/>
                  <a:gd name="connsiteX414" fmla="*/ 4548570 w 4572002"/>
                  <a:gd name="connsiteY414" fmla="*/ 3293244 h 6858002"/>
                  <a:gd name="connsiteX415" fmla="*/ 4531043 w 4572002"/>
                  <a:gd name="connsiteY415" fmla="*/ 3318771 h 6858002"/>
                  <a:gd name="connsiteX416" fmla="*/ 4545904 w 4572002"/>
                  <a:gd name="connsiteY416" fmla="*/ 3399546 h 6858002"/>
                  <a:gd name="connsiteX417" fmla="*/ 4561524 w 4572002"/>
                  <a:gd name="connsiteY417" fmla="*/ 3485275 h 6858002"/>
                  <a:gd name="connsiteX418" fmla="*/ 4572002 w 4572002"/>
                  <a:gd name="connsiteY418" fmla="*/ 3546617 h 6858002"/>
                  <a:gd name="connsiteX419" fmla="*/ 4563620 w 4572002"/>
                  <a:gd name="connsiteY419" fmla="*/ 3623201 h 6858002"/>
                  <a:gd name="connsiteX420" fmla="*/ 4560192 w 4572002"/>
                  <a:gd name="connsiteY420" fmla="*/ 3683591 h 6858002"/>
                  <a:gd name="connsiteX421" fmla="*/ 4550476 w 4572002"/>
                  <a:gd name="connsiteY421" fmla="*/ 3732361 h 6858002"/>
                  <a:gd name="connsiteX422" fmla="*/ 4544759 w 4572002"/>
                  <a:gd name="connsiteY422" fmla="*/ 3749506 h 6858002"/>
                  <a:gd name="connsiteX423" fmla="*/ 4500182 w 4572002"/>
                  <a:gd name="connsiteY423" fmla="*/ 3885338 h 6858002"/>
                  <a:gd name="connsiteX424" fmla="*/ 4464557 w 4572002"/>
                  <a:gd name="connsiteY424" fmla="*/ 4030503 h 6858002"/>
                  <a:gd name="connsiteX425" fmla="*/ 4487039 w 4572002"/>
                  <a:gd name="connsiteY425" fmla="*/ 4124614 h 6858002"/>
                  <a:gd name="connsiteX426" fmla="*/ 4486656 w 4572002"/>
                  <a:gd name="connsiteY426" fmla="*/ 4159667 h 6858002"/>
                  <a:gd name="connsiteX427" fmla="*/ 4491801 w 4572002"/>
                  <a:gd name="connsiteY427" fmla="*/ 4320837 h 6858002"/>
                  <a:gd name="connsiteX428" fmla="*/ 4497325 w 4572002"/>
                  <a:gd name="connsiteY428" fmla="*/ 4349222 h 6858002"/>
                  <a:gd name="connsiteX429" fmla="*/ 4474653 w 4572002"/>
                  <a:gd name="connsiteY429" fmla="*/ 4502579 h 6858002"/>
                  <a:gd name="connsiteX430" fmla="*/ 4470844 w 4572002"/>
                  <a:gd name="connsiteY430" fmla="*/ 4558207 h 6858002"/>
                  <a:gd name="connsiteX431" fmla="*/ 4464557 w 4572002"/>
                  <a:gd name="connsiteY431" fmla="*/ 4609452 h 6858002"/>
                  <a:gd name="connsiteX432" fmla="*/ 4463033 w 4572002"/>
                  <a:gd name="connsiteY432" fmla="*/ 4681083 h 6858002"/>
                  <a:gd name="connsiteX433" fmla="*/ 4465891 w 4572002"/>
                  <a:gd name="connsiteY433" fmla="*/ 4755381 h 6858002"/>
                  <a:gd name="connsiteX434" fmla="*/ 4465319 w 4572002"/>
                  <a:gd name="connsiteY434" fmla="*/ 4838250 h 6858002"/>
                  <a:gd name="connsiteX435" fmla="*/ 4460367 w 4572002"/>
                  <a:gd name="connsiteY435" fmla="*/ 4871019 h 6858002"/>
                  <a:gd name="connsiteX436" fmla="*/ 4463795 w 4572002"/>
                  <a:gd name="connsiteY436" fmla="*/ 4959602 h 6858002"/>
                  <a:gd name="connsiteX437" fmla="*/ 4458082 w 4572002"/>
                  <a:gd name="connsiteY437" fmla="*/ 5006086 h 6858002"/>
                  <a:gd name="connsiteX438" fmla="*/ 4456937 w 4572002"/>
                  <a:gd name="connsiteY438" fmla="*/ 5082670 h 6858002"/>
                  <a:gd name="connsiteX439" fmla="*/ 4455603 w 4572002"/>
                  <a:gd name="connsiteY439" fmla="*/ 5107627 h 6858002"/>
                  <a:gd name="connsiteX440" fmla="*/ 4454840 w 4572002"/>
                  <a:gd name="connsiteY440" fmla="*/ 5129916 h 6858002"/>
                  <a:gd name="connsiteX441" fmla="*/ 4470464 w 4572002"/>
                  <a:gd name="connsiteY441" fmla="*/ 5206308 h 6858002"/>
                  <a:gd name="connsiteX442" fmla="*/ 4471415 w 4572002"/>
                  <a:gd name="connsiteY442" fmla="*/ 5274129 h 6858002"/>
                  <a:gd name="connsiteX443" fmla="*/ 4483990 w 4572002"/>
                  <a:gd name="connsiteY443" fmla="*/ 5393005 h 6858002"/>
                  <a:gd name="connsiteX444" fmla="*/ 4479607 w 4572002"/>
                  <a:gd name="connsiteY444" fmla="*/ 5419295 h 6858002"/>
                  <a:gd name="connsiteX445" fmla="*/ 4477894 w 4572002"/>
                  <a:gd name="connsiteY445" fmla="*/ 5501594 h 6858002"/>
                  <a:gd name="connsiteX446" fmla="*/ 4476560 w 4572002"/>
                  <a:gd name="connsiteY446" fmla="*/ 5548460 h 6858002"/>
                  <a:gd name="connsiteX447" fmla="*/ 4485703 w 4572002"/>
                  <a:gd name="connsiteY447" fmla="*/ 5606372 h 6858002"/>
                  <a:gd name="connsiteX448" fmla="*/ 4505134 w 4572002"/>
                  <a:gd name="connsiteY448" fmla="*/ 5706959 h 6858002"/>
                  <a:gd name="connsiteX449" fmla="*/ 4508183 w 4572002"/>
                  <a:gd name="connsiteY449" fmla="*/ 5733440 h 6858002"/>
                  <a:gd name="connsiteX450" fmla="*/ 4517519 w 4572002"/>
                  <a:gd name="connsiteY450" fmla="*/ 5781830 h 6858002"/>
                  <a:gd name="connsiteX451" fmla="*/ 4519234 w 4572002"/>
                  <a:gd name="connsiteY451" fmla="*/ 5790592 h 6858002"/>
                  <a:gd name="connsiteX452" fmla="*/ 4542855 w 4572002"/>
                  <a:gd name="connsiteY452" fmla="*/ 5864318 h 6858002"/>
                  <a:gd name="connsiteX453" fmla="*/ 4544759 w 4572002"/>
                  <a:gd name="connsiteY453" fmla="*/ 5902610 h 6858002"/>
                  <a:gd name="connsiteX454" fmla="*/ 4544951 w 4572002"/>
                  <a:gd name="connsiteY454" fmla="*/ 6012723 h 6858002"/>
                  <a:gd name="connsiteX455" fmla="*/ 4541332 w 4572002"/>
                  <a:gd name="connsiteY455" fmla="*/ 6059397 h 6858002"/>
                  <a:gd name="connsiteX456" fmla="*/ 4527426 w 4572002"/>
                  <a:gd name="connsiteY456" fmla="*/ 6171605 h 6858002"/>
                  <a:gd name="connsiteX457" fmla="*/ 4520568 w 4572002"/>
                  <a:gd name="connsiteY457" fmla="*/ 6242093 h 6858002"/>
                  <a:gd name="connsiteX458" fmla="*/ 4509706 w 4572002"/>
                  <a:gd name="connsiteY458" fmla="*/ 6323058 h 6858002"/>
                  <a:gd name="connsiteX459" fmla="*/ 4502848 w 4572002"/>
                  <a:gd name="connsiteY459" fmla="*/ 6415833 h 6858002"/>
                  <a:gd name="connsiteX460" fmla="*/ 4482084 w 4572002"/>
                  <a:gd name="connsiteY460" fmla="*/ 6584812 h 6858002"/>
                  <a:gd name="connsiteX461" fmla="*/ 4460557 w 4572002"/>
                  <a:gd name="connsiteY461" fmla="*/ 6748458 h 6858002"/>
                  <a:gd name="connsiteX462" fmla="*/ 4441507 w 4572002"/>
                  <a:gd name="connsiteY462" fmla="*/ 6815516 h 6858002"/>
                  <a:gd name="connsiteX463" fmla="*/ 4431806 w 4572002"/>
                  <a:gd name="connsiteY463" fmla="*/ 6858001 h 6858002"/>
                  <a:gd name="connsiteX464" fmla="*/ 4259554 w 4572002"/>
                  <a:gd name="connsiteY464" fmla="*/ 6858001 h 6858002"/>
                  <a:gd name="connsiteX465" fmla="*/ 4259554 w 4572002"/>
                  <a:gd name="connsiteY465" fmla="*/ 6858002 h 6858002"/>
                  <a:gd name="connsiteX466" fmla="*/ 0 w 4572002"/>
                  <a:gd name="connsiteY466" fmla="*/ 6858002 h 6858002"/>
                  <a:gd name="connsiteX467" fmla="*/ 0 w 4572002"/>
                  <a:gd name="connsiteY467" fmla="*/ 2 h 6858002"/>
                  <a:gd name="connsiteX468" fmla="*/ 3766492 w 4572002"/>
                  <a:gd name="connsiteY468" fmla="*/ 1 h 6858002"/>
                  <a:gd name="connsiteX469" fmla="*/ 3769210 w 4572002"/>
                  <a:gd name="connsiteY469" fmla="*/ 21486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4572002" h="6858002">
                    <a:moveTo>
                      <a:pt x="4214994" y="6564620"/>
                    </a:moveTo>
                    <a:lnTo>
                      <a:pt x="4214994" y="6564621"/>
                    </a:lnTo>
                    <a:cubicBezTo>
                      <a:pt x="4225281" y="6575479"/>
                      <a:pt x="4231378" y="6582147"/>
                      <a:pt x="4237474" y="6588626"/>
                    </a:cubicBezTo>
                    <a:lnTo>
                      <a:pt x="4254096" y="6625225"/>
                    </a:lnTo>
                    <a:lnTo>
                      <a:pt x="4247001" y="6662540"/>
                    </a:lnTo>
                    <a:lnTo>
                      <a:pt x="4247000" y="6662541"/>
                    </a:lnTo>
                    <a:lnTo>
                      <a:pt x="4246999" y="6662544"/>
                    </a:lnTo>
                    <a:lnTo>
                      <a:pt x="4235550" y="6683027"/>
                    </a:lnTo>
                    <a:lnTo>
                      <a:pt x="4232403" y="6702976"/>
                    </a:lnTo>
                    <a:lnTo>
                      <a:pt x="4232403" y="6702977"/>
                    </a:lnTo>
                    <a:cubicBezTo>
                      <a:pt x="4232808" y="6716169"/>
                      <a:pt x="4237951" y="6729219"/>
                      <a:pt x="4246238" y="6742553"/>
                    </a:cubicBezTo>
                    <a:lnTo>
                      <a:pt x="4246239" y="6742555"/>
                    </a:lnTo>
                    <a:lnTo>
                      <a:pt x="4265716" y="6812062"/>
                    </a:lnTo>
                    <a:lnTo>
                      <a:pt x="4265717" y="6812064"/>
                    </a:lnTo>
                    <a:lnTo>
                      <a:pt x="4265717" y="6812063"/>
                    </a:lnTo>
                    <a:lnTo>
                      <a:pt x="4265716" y="6812062"/>
                    </a:lnTo>
                    <a:lnTo>
                      <a:pt x="4260942" y="6776800"/>
                    </a:lnTo>
                    <a:lnTo>
                      <a:pt x="4246239" y="6742555"/>
                    </a:lnTo>
                    <a:lnTo>
                      <a:pt x="4246238" y="6742552"/>
                    </a:lnTo>
                    <a:lnTo>
                      <a:pt x="4232403" y="6702976"/>
                    </a:lnTo>
                    <a:lnTo>
                      <a:pt x="4246999" y="6662544"/>
                    </a:lnTo>
                    <a:lnTo>
                      <a:pt x="4247000" y="6662542"/>
                    </a:lnTo>
                    <a:lnTo>
                      <a:pt x="4247001" y="6662540"/>
                    </a:lnTo>
                    <a:lnTo>
                      <a:pt x="4254084" y="6645552"/>
                    </a:lnTo>
                    <a:lnTo>
                      <a:pt x="4254096" y="6625225"/>
                    </a:lnTo>
                    <a:lnTo>
                      <a:pt x="4254096" y="6625224"/>
                    </a:lnTo>
                    <a:cubicBezTo>
                      <a:pt x="4252000" y="6611341"/>
                      <a:pt x="4245951" y="6597578"/>
                      <a:pt x="4237474" y="6588625"/>
                    </a:cubicBezTo>
                    <a:close/>
                    <a:moveTo>
                      <a:pt x="4295315" y="6438981"/>
                    </a:moveTo>
                    <a:lnTo>
                      <a:pt x="4275385" y="6463840"/>
                    </a:lnTo>
                    <a:lnTo>
                      <a:pt x="4275382" y="6463849"/>
                    </a:lnTo>
                    <a:lnTo>
                      <a:pt x="4261587" y="6513012"/>
                    </a:lnTo>
                    <a:lnTo>
                      <a:pt x="4242781" y="6546194"/>
                    </a:lnTo>
                    <a:lnTo>
                      <a:pt x="4242781" y="6546195"/>
                    </a:lnTo>
                    <a:lnTo>
                      <a:pt x="4259120" y="6521804"/>
                    </a:lnTo>
                    <a:lnTo>
                      <a:pt x="4261587" y="6513012"/>
                    </a:lnTo>
                    <a:lnTo>
                      <a:pt x="4264398" y="6508052"/>
                    </a:lnTo>
                    <a:lnTo>
                      <a:pt x="4275382" y="6463849"/>
                    </a:lnTo>
                    <a:lnTo>
                      <a:pt x="4275385" y="6463841"/>
                    </a:lnTo>
                    <a:cubicBezTo>
                      <a:pt x="4278336" y="6451650"/>
                      <a:pt x="4285813" y="6444077"/>
                      <a:pt x="4295315" y="6438981"/>
                    </a:cubicBezTo>
                    <a:close/>
                    <a:moveTo>
                      <a:pt x="4381289" y="6365204"/>
                    </a:moveTo>
                    <a:lnTo>
                      <a:pt x="4380008" y="6387910"/>
                    </a:lnTo>
                    <a:lnTo>
                      <a:pt x="4378243" y="6391549"/>
                    </a:lnTo>
                    <a:lnTo>
                      <a:pt x="4370589" y="6407332"/>
                    </a:lnTo>
                    <a:lnTo>
                      <a:pt x="4370589" y="6407333"/>
                    </a:lnTo>
                    <a:lnTo>
                      <a:pt x="4378243" y="6391549"/>
                    </a:lnTo>
                    <a:lnTo>
                      <a:pt x="4380008" y="6387910"/>
                    </a:lnTo>
                    <a:close/>
                    <a:moveTo>
                      <a:pt x="4142220" y="4221391"/>
                    </a:move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7"/>
                      <a:pt x="4116716" y="4800483"/>
                    </a:cubicBezTo>
                    <a:lnTo>
                      <a:pt x="4116716" y="4800484"/>
                    </a:lnTo>
                    <a:cubicBezTo>
                      <a:pt x="4118597" y="4810581"/>
                      <a:pt x="4123170" y="4819964"/>
                      <a:pt x="4131552" y="4828917"/>
                    </a:cubicBezTo>
                    <a:lnTo>
                      <a:pt x="4153733" y="4863343"/>
                    </a:lnTo>
                    <a:lnTo>
                      <a:pt x="4161262" y="4889275"/>
                    </a:lnTo>
                    <a:lnTo>
                      <a:pt x="4159557" y="4912168"/>
                    </a:lnTo>
                    <a:cubicBezTo>
                      <a:pt x="4157842" y="4919978"/>
                      <a:pt x="4157485" y="4927122"/>
                      <a:pt x="4158155" y="4933804"/>
                    </a:cubicBezTo>
                    <a:lnTo>
                      <a:pt x="4158155" y="4933805"/>
                    </a:lnTo>
                    <a:lnTo>
                      <a:pt x="4162914" y="4952673"/>
                    </a:lnTo>
                    <a:lnTo>
                      <a:pt x="4165707" y="4957454"/>
                    </a:lnTo>
                    <a:lnTo>
                      <a:pt x="4166985" y="4961456"/>
                    </a:lnTo>
                    <a:cubicBezTo>
                      <a:pt x="4171496" y="4970097"/>
                      <a:pt x="4177202" y="4978394"/>
                      <a:pt x="4182989" y="4987038"/>
                    </a:cubicBezTo>
                    <a:cubicBezTo>
                      <a:pt x="4194228" y="5003802"/>
                      <a:pt x="4208326" y="5022853"/>
                      <a:pt x="4209468" y="5041522"/>
                    </a:cubicBezTo>
                    <a:cubicBezTo>
                      <a:pt x="4210087" y="5052096"/>
                      <a:pt x="4213005" y="5062300"/>
                      <a:pt x="4216684" y="5072376"/>
                    </a:cubicBezTo>
                    <a:lnTo>
                      <a:pt x="4222587" y="5087441"/>
                    </a:lnTo>
                    <a:lnTo>
                      <a:pt x="4235615" y="5133220"/>
                    </a:lnTo>
                    <a:lnTo>
                      <a:pt x="4235616" y="5133225"/>
                    </a:lnTo>
                    <a:lnTo>
                      <a:pt x="4228901" y="5166113"/>
                    </a:lnTo>
                    <a:lnTo>
                      <a:pt x="4228901" y="5166114"/>
                    </a:lnTo>
                    <a:cubicBezTo>
                      <a:pt x="4228139" y="5167638"/>
                      <a:pt x="4228712" y="5169781"/>
                      <a:pt x="4229593" y="5172091"/>
                    </a:cubicBezTo>
                    <a:lnTo>
                      <a:pt x="4232139" y="5179068"/>
                    </a:lnTo>
                    <a:cubicBezTo>
                      <a:pt x="4235759" y="5196595"/>
                      <a:pt x="4235807" y="5213598"/>
                      <a:pt x="4231973" y="5229434"/>
                    </a:cubicBezTo>
                    <a:lnTo>
                      <a:pt x="4225669" y="5241089"/>
                    </a:lnTo>
                    <a:lnTo>
                      <a:pt x="4208517" y="5272796"/>
                    </a:lnTo>
                    <a:cubicBezTo>
                      <a:pt x="4196871" y="5285441"/>
                      <a:pt x="4189165" y="5298595"/>
                      <a:pt x="4184613" y="5312288"/>
                    </a:cubicBezTo>
                    <a:lnTo>
                      <a:pt x="4183557" y="5321350"/>
                    </a:lnTo>
                    <a:lnTo>
                      <a:pt x="4181083" y="5326163"/>
                    </a:ln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7" y="5480638"/>
                    </a:cubicBezTo>
                    <a:lnTo>
                      <a:pt x="4208850" y="5507668"/>
                    </a:lnTo>
                    <a:lnTo>
                      <a:pt x="4198232" y="5531692"/>
                    </a:lnTo>
                    <a:lnTo>
                      <a:pt x="4198231" y="5531693"/>
                    </a:lnTo>
                    <a:cubicBezTo>
                      <a:pt x="4191181" y="5537600"/>
                      <a:pt x="4187989" y="5542649"/>
                      <a:pt x="4188085" y="5547578"/>
                    </a:cubicBezTo>
                    <a:lnTo>
                      <a:pt x="4188085" y="5547579"/>
                    </a:lnTo>
                    <a:cubicBezTo>
                      <a:pt x="4188180" y="5552508"/>
                      <a:pt x="4191562" y="5557318"/>
                      <a:pt x="4197659" y="5562747"/>
                    </a:cubicBezTo>
                    <a:cubicBezTo>
                      <a:pt x="4240332" y="5600468"/>
                      <a:pt x="4267003" y="5646190"/>
                      <a:pt x="4268907" y="5704484"/>
                    </a:cubicBezTo>
                    <a:cubicBezTo>
                      <a:pt x="4269289" y="5716486"/>
                      <a:pt x="4271954" y="5728679"/>
                      <a:pt x="4274812" y="5740489"/>
                    </a:cubicBezTo>
                    <a:cubicBezTo>
                      <a:pt x="4276527" y="5747729"/>
                      <a:pt x="4278433" y="5756494"/>
                      <a:pt x="4283578" y="5760874"/>
                    </a:cubicBezTo>
                    <a:cubicBezTo>
                      <a:pt x="4322821" y="5794975"/>
                      <a:pt x="4350063" y="5837458"/>
                      <a:pt x="4371973" y="5883752"/>
                    </a:cubicBezTo>
                    <a:lnTo>
                      <a:pt x="4371974" y="5883757"/>
                    </a:lnTo>
                    <a:lnTo>
                      <a:pt x="4389877" y="5935946"/>
                    </a:lnTo>
                    <a:lnTo>
                      <a:pt x="4389878" y="5935950"/>
                    </a:lnTo>
                    <a:lnTo>
                      <a:pt x="4386259" y="5993290"/>
                    </a:lnTo>
                    <a:lnTo>
                      <a:pt x="4386259" y="5993291"/>
                    </a:lnTo>
                    <a:cubicBezTo>
                      <a:pt x="4385116" y="6004531"/>
                      <a:pt x="4385306" y="6017485"/>
                      <a:pt x="4379782" y="6026440"/>
                    </a:cubicBezTo>
                    <a:cubicBezTo>
                      <a:pt x="4362445" y="6054825"/>
                      <a:pt x="4343778" y="6082258"/>
                      <a:pt x="4323583" y="6108738"/>
                    </a:cubicBezTo>
                    <a:cubicBezTo>
                      <a:pt x="4314914" y="6120074"/>
                      <a:pt x="4309961" y="6126884"/>
                      <a:pt x="4309890" y="6133314"/>
                    </a:cubicBezTo>
                    <a:lnTo>
                      <a:pt x="4309890" y="6133315"/>
                    </a:lnTo>
                    <a:lnTo>
                      <a:pt x="4313591" y="6143190"/>
                    </a:lnTo>
                    <a:lnTo>
                      <a:pt x="4325486" y="6155600"/>
                    </a:lnTo>
                    <a:lnTo>
                      <a:pt x="4325488" y="6155603"/>
                    </a:lnTo>
                    <a:cubicBezTo>
                      <a:pt x="4347778" y="6175798"/>
                      <a:pt x="4359398" y="6200945"/>
                      <a:pt x="4364160" y="6228757"/>
                    </a:cubicBezTo>
                    <a:lnTo>
                      <a:pt x="4381497" y="6361540"/>
                    </a:lnTo>
                    <a:lnTo>
                      <a:pt x="4381497" y="6361539"/>
                    </a:lnTo>
                    <a:cubicBezTo>
                      <a:pt x="4377877" y="6317151"/>
                      <a:pt x="4371590" y="6272764"/>
                      <a:pt x="4364160" y="6228756"/>
                    </a:cubicBezTo>
                    <a:cubicBezTo>
                      <a:pt x="4359398" y="6200944"/>
                      <a:pt x="4347778" y="6175797"/>
                      <a:pt x="4325488" y="6155602"/>
                    </a:cubicBezTo>
                    <a:lnTo>
                      <a:pt x="4325486" y="6155600"/>
                    </a:lnTo>
                    <a:lnTo>
                      <a:pt x="4309890" y="6133315"/>
                    </a:lnTo>
                    <a:lnTo>
                      <a:pt x="4323583" y="6108739"/>
                    </a:lnTo>
                    <a:cubicBezTo>
                      <a:pt x="4343778" y="6082259"/>
                      <a:pt x="4362445" y="6054826"/>
                      <a:pt x="4379782" y="6026441"/>
                    </a:cubicBezTo>
                    <a:cubicBezTo>
                      <a:pt x="4385306" y="6017486"/>
                      <a:pt x="4385116" y="6004532"/>
                      <a:pt x="4386259" y="5993292"/>
                    </a:cubicBezTo>
                    <a:lnTo>
                      <a:pt x="4386259" y="5993290"/>
                    </a:lnTo>
                    <a:lnTo>
                      <a:pt x="4389712" y="5964477"/>
                    </a:lnTo>
                    <a:lnTo>
                      <a:pt x="4389878" y="5935950"/>
                    </a:lnTo>
                    <a:lnTo>
                      <a:pt x="4389878" y="5935949"/>
                    </a:lnTo>
                    <a:lnTo>
                      <a:pt x="4389877" y="5935946"/>
                    </a:lnTo>
                    <a:lnTo>
                      <a:pt x="4382997" y="5909351"/>
                    </a:lnTo>
                    <a:lnTo>
                      <a:pt x="4371974" y="5883757"/>
                    </a:lnTo>
                    <a:lnTo>
                      <a:pt x="4371973" y="5883751"/>
                    </a:lnTo>
                    <a:cubicBezTo>
                      <a:pt x="4350063" y="5837457"/>
                      <a:pt x="4322821" y="5794974"/>
                      <a:pt x="4283578" y="5760873"/>
                    </a:cubicBezTo>
                    <a:cubicBezTo>
                      <a:pt x="4278433" y="5756493"/>
                      <a:pt x="4276527" y="5747728"/>
                      <a:pt x="4274812" y="5740488"/>
                    </a:cubicBezTo>
                    <a:cubicBezTo>
                      <a:pt x="4271954" y="5728678"/>
                      <a:pt x="4269289" y="5716485"/>
                      <a:pt x="4268907" y="5704483"/>
                    </a:cubicBezTo>
                    <a:cubicBezTo>
                      <a:pt x="4267003" y="5646189"/>
                      <a:pt x="4240332" y="5600467"/>
                      <a:pt x="4197659" y="5562746"/>
                    </a:cubicBezTo>
                    <a:lnTo>
                      <a:pt x="4188085" y="5547578"/>
                    </a:lnTo>
                    <a:lnTo>
                      <a:pt x="4198231" y="5531694"/>
                    </a:lnTo>
                    <a:lnTo>
                      <a:pt x="4198232" y="5531692"/>
                    </a:lnTo>
                    <a:lnTo>
                      <a:pt x="4206630" y="5520422"/>
                    </a:lnTo>
                    <a:lnTo>
                      <a:pt x="4208850" y="5507668"/>
                    </a:lnTo>
                    <a:lnTo>
                      <a:pt x="4208850" y="5507667"/>
                    </a:lnTo>
                    <a:cubicBezTo>
                      <a:pt x="4208803" y="5498832"/>
                      <a:pt x="4206231" y="5489497"/>
                      <a:pt x="4204327" y="5480637"/>
                    </a:cubicBezTo>
                    <a:cubicBezTo>
                      <a:pt x="4200516" y="5462351"/>
                      <a:pt x="4196514" y="5443870"/>
                      <a:pt x="4192704" y="5425582"/>
                    </a:cubicBezTo>
                    <a:cubicBezTo>
                      <a:pt x="4190038" y="5412057"/>
                      <a:pt x="4187752" y="5398721"/>
                      <a:pt x="4184513" y="5385384"/>
                    </a:cubicBezTo>
                    <a:lnTo>
                      <a:pt x="4179637" y="5355014"/>
                    </a:lnTo>
                    <a:lnTo>
                      <a:pt x="4183557" y="5321350"/>
                    </a:lnTo>
                    <a:lnTo>
                      <a:pt x="4208517" y="5272797"/>
                    </a:lnTo>
                    <a:lnTo>
                      <a:pt x="4225669" y="5241089"/>
                    </a:lnTo>
                    <a:lnTo>
                      <a:pt x="4231973" y="5229433"/>
                    </a:lnTo>
                    <a:lnTo>
                      <a:pt x="4232139" y="5179068"/>
                    </a:lnTo>
                    <a:lnTo>
                      <a:pt x="4232139" y="5179067"/>
                    </a:lnTo>
                    <a:cubicBezTo>
                      <a:pt x="4231663" y="5176876"/>
                      <a:pt x="4230473" y="5174400"/>
                      <a:pt x="4229593" y="5172090"/>
                    </a:cubicBezTo>
                    <a:lnTo>
                      <a:pt x="4228901" y="5166114"/>
                    </a:lnTo>
                    <a:lnTo>
                      <a:pt x="4235616" y="5133225"/>
                    </a:lnTo>
                    <a:lnTo>
                      <a:pt x="4235616" y="5133224"/>
                    </a:lnTo>
                    <a:lnTo>
                      <a:pt x="4235615" y="5133220"/>
                    </a:lnTo>
                    <a:lnTo>
                      <a:pt x="4228473" y="5102461"/>
                    </a:lnTo>
                    <a:lnTo>
                      <a:pt x="4222587" y="5087441"/>
                    </a:lnTo>
                    <a:lnTo>
                      <a:pt x="4222582" y="5087423"/>
                    </a:lnTo>
                    <a:cubicBezTo>
                      <a:pt x="4216496" y="5072411"/>
                      <a:pt x="4210397" y="5057381"/>
                      <a:pt x="4209468" y="5041521"/>
                    </a:cubicBezTo>
                    <a:cubicBezTo>
                      <a:pt x="4208326" y="5022852"/>
                      <a:pt x="4194228" y="5003801"/>
                      <a:pt x="4182989" y="4987037"/>
                    </a:cubicBezTo>
                    <a:lnTo>
                      <a:pt x="4165707" y="4957454"/>
                    </a:lnTo>
                    <a:lnTo>
                      <a:pt x="4158155" y="4933805"/>
                    </a:lnTo>
                    <a:lnTo>
                      <a:pt x="4159557" y="4912169"/>
                    </a:lnTo>
                    <a:cubicBezTo>
                      <a:pt x="4161319" y="4904358"/>
                      <a:pt x="4161831" y="4896714"/>
                      <a:pt x="4161262" y="4889276"/>
                    </a:cubicBezTo>
                    <a:lnTo>
                      <a:pt x="4161262" y="4889275"/>
                    </a:lnTo>
                    <a:lnTo>
                      <a:pt x="4156484" y="4867614"/>
                    </a:lnTo>
                    <a:lnTo>
                      <a:pt x="4153733" y="4863343"/>
                    </a:lnTo>
                    <a:lnTo>
                      <a:pt x="4151983" y="4857317"/>
                    </a:lnTo>
                    <a:cubicBezTo>
                      <a:pt x="4146840" y="4847214"/>
                      <a:pt x="4139839" y="4837703"/>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9" y="4442762"/>
                      <a:pt x="4197659" y="4403326"/>
                      <a:pt x="4196706" y="4363891"/>
                    </a:cubicBezTo>
                    <a:lnTo>
                      <a:pt x="4196706" y="4363890"/>
                    </a:lnTo>
                    <a:cubicBezTo>
                      <a:pt x="4196514" y="4350554"/>
                      <a:pt x="4193466" y="4336457"/>
                      <a:pt x="4187752" y="4324645"/>
                    </a:cubicBezTo>
                    <a:cubicBezTo>
                      <a:pt x="4175749" y="4300070"/>
                      <a:pt x="4160129" y="4277401"/>
                      <a:pt x="4147936" y="4253014"/>
                    </a:cubicBezTo>
                    <a:close/>
                    <a:moveTo>
                      <a:pt x="4211111" y="2836172"/>
                    </a:moveTo>
                    <a:lnTo>
                      <a:pt x="4202421" y="2848793"/>
                    </a:lnTo>
                    <a:cubicBezTo>
                      <a:pt x="4197421" y="2865010"/>
                      <a:pt x="4191562" y="2881307"/>
                      <a:pt x="4186816" y="2897785"/>
                    </a:cubicBezTo>
                    <a:lnTo>
                      <a:pt x="4185787" y="2903551"/>
                    </a:lnTo>
                    <a:lnTo>
                      <a:pt x="4182513" y="2914328"/>
                    </a:lnTo>
                    <a:lnTo>
                      <a:pt x="4177882" y="2947858"/>
                    </a:lnTo>
                    <a:lnTo>
                      <a:pt x="4177881" y="2947862"/>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2"/>
                      <a:pt x="4093355" y="3574408"/>
                    </a:cubicBezTo>
                    <a:lnTo>
                      <a:pt x="4093355" y="3574409"/>
                    </a:lnTo>
                    <a:cubicBezTo>
                      <a:pt x="4092450" y="3582005"/>
                      <a:pt x="4096499" y="3590054"/>
                      <a:pt x="4105453" y="3606818"/>
                    </a:cubicBezTo>
                    <a:cubicBezTo>
                      <a:pt x="4109835" y="3614820"/>
                      <a:pt x="4112501" y="3624726"/>
                      <a:pt x="4118979" y="3630633"/>
                    </a:cubicBezTo>
                    <a:lnTo>
                      <a:pt x="4136708" y="3654416"/>
                    </a:lnTo>
                    <a:lnTo>
                      <a:pt x="4140382" y="3668940"/>
                    </a:lnTo>
                    <a:lnTo>
                      <a:pt x="4143220" y="3680164"/>
                    </a:lnTo>
                    <a:lnTo>
                      <a:pt x="4139172" y="3734837"/>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7425" y="3868764"/>
                    </a:lnTo>
                    <a:lnTo>
                      <a:pt x="4126028" y="3885337"/>
                    </a:lnTo>
                    <a:lnTo>
                      <a:pt x="4126028" y="3885339"/>
                    </a:lnTo>
                    <a:cubicBezTo>
                      <a:pt x="4135744" y="3897722"/>
                      <a:pt x="4143150" y="3910319"/>
                      <a:pt x="4148409" y="3923125"/>
                    </a:cubicBezTo>
                    <a:lnTo>
                      <a:pt x="4157913" y="3962160"/>
                    </a:lnTo>
                    <a:lnTo>
                      <a:pt x="4142221" y="4043838"/>
                    </a:lnTo>
                    <a:lnTo>
                      <a:pt x="4142220" y="4043839"/>
                    </a:lnTo>
                    <a:cubicBezTo>
                      <a:pt x="4133457" y="4063842"/>
                      <a:pt x="4128075" y="4083702"/>
                      <a:pt x="4127099" y="4103825"/>
                    </a:cubicBezTo>
                    <a:lnTo>
                      <a:pt x="4127099" y="4103826"/>
                    </a:lnTo>
                    <a:lnTo>
                      <a:pt x="4129066" y="4134256"/>
                    </a:lnTo>
                    <a:lnTo>
                      <a:pt x="4138410" y="4165382"/>
                    </a:lnTo>
                    <a:lnTo>
                      <a:pt x="4138410" y="4165384"/>
                    </a:lnTo>
                    <a:lnTo>
                      <a:pt x="4142315" y="4192388"/>
                    </a:lnTo>
                    <a:lnTo>
                      <a:pt x="4142315" y="4192387"/>
                    </a:lnTo>
                    <a:cubicBezTo>
                      <a:pt x="4142411" y="4182767"/>
                      <a:pt x="4141839" y="4173480"/>
                      <a:pt x="4138410" y="4165383"/>
                    </a:cubicBezTo>
                    <a:lnTo>
                      <a:pt x="4138410" y="4165382"/>
                    </a:lnTo>
                    <a:lnTo>
                      <a:pt x="4127099" y="4103826"/>
                    </a:lnTo>
                    <a:lnTo>
                      <a:pt x="4142220" y="4043840"/>
                    </a:lnTo>
                    <a:lnTo>
                      <a:pt x="4142221" y="4043838"/>
                    </a:lnTo>
                    <a:lnTo>
                      <a:pt x="4155523" y="4002410"/>
                    </a:lnTo>
                    <a:lnTo>
                      <a:pt x="4157913" y="3962160"/>
                    </a:lnTo>
                    <a:lnTo>
                      <a:pt x="4157913" y="3962159"/>
                    </a:lnTo>
                    <a:cubicBezTo>
                      <a:pt x="4155651" y="3935727"/>
                      <a:pt x="4145460" y="3910104"/>
                      <a:pt x="4126028" y="3885338"/>
                    </a:cubicBezTo>
                    <a:lnTo>
                      <a:pt x="4126028" y="3885337"/>
                    </a:lnTo>
                    <a:lnTo>
                      <a:pt x="4116645" y="3852620"/>
                    </a:lnTo>
                    <a:lnTo>
                      <a:pt x="4130980" y="3822473"/>
                    </a:lnTo>
                    <a:cubicBezTo>
                      <a:pt x="4139172" y="3811614"/>
                      <a:pt x="4144316" y="3800897"/>
                      <a:pt x="4145911" y="3789777"/>
                    </a:cubicBezTo>
                    <a:lnTo>
                      <a:pt x="4145911" y="3789776"/>
                    </a:lnTo>
                    <a:cubicBezTo>
                      <a:pt x="4147507" y="3778655"/>
                      <a:pt x="4145554" y="3767130"/>
                      <a:pt x="4139554" y="3754652"/>
                    </a:cubicBezTo>
                    <a:lnTo>
                      <a:pt x="4139172" y="3734838"/>
                    </a:lnTo>
                    <a:lnTo>
                      <a:pt x="4143220" y="3680164"/>
                    </a:lnTo>
                    <a:lnTo>
                      <a:pt x="4143220" y="3680163"/>
                    </a:lnTo>
                    <a:lnTo>
                      <a:pt x="4140382" y="3668940"/>
                    </a:lnTo>
                    <a:lnTo>
                      <a:pt x="4136708" y="3654416"/>
                    </a:lnTo>
                    <a:lnTo>
                      <a:pt x="4136708" y="3654416"/>
                    </a:lnTo>
                    <a:lnTo>
                      <a:pt x="4136708" y="3654415"/>
                    </a:lnTo>
                    <a:cubicBezTo>
                      <a:pt x="4132898" y="3646123"/>
                      <a:pt x="4127219" y="3638157"/>
                      <a:pt x="4118979" y="3630632"/>
                    </a:cubicBezTo>
                    <a:cubicBezTo>
                      <a:pt x="4112501" y="3624725"/>
                      <a:pt x="4109835" y="3614819"/>
                      <a:pt x="4105453" y="3606817"/>
                    </a:cubicBezTo>
                    <a:cubicBezTo>
                      <a:pt x="4100976" y="3598435"/>
                      <a:pt x="4097725" y="3592232"/>
                      <a:pt x="4095707" y="3587174"/>
                    </a:cubicBezTo>
                    <a:lnTo>
                      <a:pt x="4093355"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1"/>
                    </a:lnTo>
                    <a:cubicBezTo>
                      <a:pt x="4193372" y="3045777"/>
                      <a:pt x="4189562" y="3014153"/>
                      <a:pt x="4181465" y="2982148"/>
                    </a:cubicBezTo>
                    <a:lnTo>
                      <a:pt x="4177881" y="2947863"/>
                    </a:lnTo>
                    <a:lnTo>
                      <a:pt x="4177882" y="2947858"/>
                    </a:lnTo>
                    <a:lnTo>
                      <a:pt x="4185787" y="2903551"/>
                    </a:lnTo>
                    <a:lnTo>
                      <a:pt x="4202421" y="2848794"/>
                    </a:lnTo>
                    <a:cubicBezTo>
                      <a:pt x="4203754" y="2844317"/>
                      <a:pt x="4207040"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25839" y="2518262"/>
                    </a:lnTo>
                    <a:lnTo>
                      <a:pt x="4125838" y="2518264"/>
                    </a:lnTo>
                    <a:cubicBezTo>
                      <a:pt x="4123171" y="2527790"/>
                      <a:pt x="4122027" y="2536457"/>
                      <a:pt x="4122194" y="2545006"/>
                    </a:cubicBezTo>
                    <a:lnTo>
                      <a:pt x="4122194" y="2545007"/>
                    </a:lnTo>
                    <a:cubicBezTo>
                      <a:pt x="4122360" y="2553556"/>
                      <a:pt x="4123837" y="2561986"/>
                      <a:pt x="4126408" y="2571035"/>
                    </a:cubicBezTo>
                    <a:cubicBezTo>
                      <a:pt x="4138410" y="2612946"/>
                      <a:pt x="4170987" y="2640951"/>
                      <a:pt x="4199563" y="2668002"/>
                    </a:cubicBezTo>
                    <a:cubicBezTo>
                      <a:pt x="4223947" y="2691055"/>
                      <a:pt x="4237663" y="2716964"/>
                      <a:pt x="4247953" y="2745349"/>
                    </a:cubicBezTo>
                    <a:lnTo>
                      <a:pt x="4247954" y="2745352"/>
                    </a:lnTo>
                    <a:lnTo>
                      <a:pt x="4253873" y="2778006"/>
                    </a:lnTo>
                    <a:lnTo>
                      <a:pt x="4253453" y="2785440"/>
                    </a:lnTo>
                    <a:lnTo>
                      <a:pt x="4243374" y="2811780"/>
                    </a:lnTo>
                    <a:lnTo>
                      <a:pt x="4243371" y="2811787"/>
                    </a:lnTo>
                    <a:lnTo>
                      <a:pt x="4243372" y="2811787"/>
                    </a:lnTo>
                    <a:lnTo>
                      <a:pt x="4243374" y="2811780"/>
                    </a:lnTo>
                    <a:lnTo>
                      <a:pt x="4253025" y="2793023"/>
                    </a:lnTo>
                    <a:lnTo>
                      <a:pt x="4253453" y="2785440"/>
                    </a:lnTo>
                    <a:lnTo>
                      <a:pt x="4254654" y="2782305"/>
                    </a:lnTo>
                    <a:lnTo>
                      <a:pt x="4253873" y="2778006"/>
                    </a:lnTo>
                    <a:lnTo>
                      <a:pt x="4254284" y="2770758"/>
                    </a:lnTo>
                    <a:lnTo>
                      <a:pt x="4247954" y="2745352"/>
                    </a:lnTo>
                    <a:lnTo>
                      <a:pt x="4247953" y="2745348"/>
                    </a:lnTo>
                    <a:cubicBezTo>
                      <a:pt x="4237663" y="2716963"/>
                      <a:pt x="4223947" y="2691054"/>
                      <a:pt x="4199563" y="2668001"/>
                    </a:cubicBezTo>
                    <a:cubicBezTo>
                      <a:pt x="4170987" y="2640950"/>
                      <a:pt x="4138410" y="2612945"/>
                      <a:pt x="4126408" y="2571034"/>
                    </a:cubicBezTo>
                    <a:lnTo>
                      <a:pt x="4122194" y="2545007"/>
                    </a:lnTo>
                    <a:lnTo>
                      <a:pt x="4125838" y="2518265"/>
                    </a:lnTo>
                    <a:lnTo>
                      <a:pt x="4125839" y="2518262"/>
                    </a:lnTo>
                    <a:lnTo>
                      <a:pt x="4132419" y="2490551"/>
                    </a:lnTo>
                    <a:lnTo>
                      <a:pt x="4134481" y="2463018"/>
                    </a:lnTo>
                    <a:lnTo>
                      <a:pt x="4134481" y="2463017"/>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45230" y="1459073"/>
                    </a:moveTo>
                    <a:lnTo>
                      <a:pt x="3745229" y="1459074"/>
                    </a:lnTo>
                    <a:lnTo>
                      <a:pt x="3736012" y="1481572"/>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lnTo>
                      <a:pt x="3759500" y="338900"/>
                    </a:lnTo>
                    <a:lnTo>
                      <a:pt x="3769400" y="395640"/>
                    </a:lnTo>
                    <a:lnTo>
                      <a:pt x="3765590" y="367328"/>
                    </a:lnTo>
                    <a:lnTo>
                      <a:pt x="3759500" y="338900"/>
                    </a:lnTo>
                    <a:lnTo>
                      <a:pt x="3759494" y="338870"/>
                    </a:ln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7"/>
                    </a:lnTo>
                    <a:lnTo>
                      <a:pt x="3785402" y="228944"/>
                    </a:lnTo>
                    <a:lnTo>
                      <a:pt x="3780943" y="177271"/>
                    </a:lnTo>
                    <a:lnTo>
                      <a:pt x="3777129" y="153387"/>
                    </a:lnTo>
                    <a:lnTo>
                      <a:pt x="3776930" y="151569"/>
                    </a:lnTo>
                    <a:cubicBezTo>
                      <a:pt x="3772700" y="125876"/>
                      <a:pt x="3768195" y="100174"/>
                      <a:pt x="3766811" y="74129"/>
                    </a:cubicBezTo>
                    <a:close/>
                    <a:moveTo>
                      <a:pt x="3766492" y="0"/>
                    </a:moveTo>
                    <a:lnTo>
                      <a:pt x="4230600" y="0"/>
                    </a:lnTo>
                    <a:lnTo>
                      <a:pt x="4229473" y="2817"/>
                    </a:lnTo>
                    <a:cubicBezTo>
                      <a:pt x="4221092" y="21486"/>
                      <a:pt x="4218423" y="43012"/>
                      <a:pt x="4215375" y="63587"/>
                    </a:cubicBezTo>
                    <a:cubicBezTo>
                      <a:pt x="4209851" y="101308"/>
                      <a:pt x="4206421" y="139219"/>
                      <a:pt x="4201468" y="176939"/>
                    </a:cubicBezTo>
                    <a:cubicBezTo>
                      <a:pt x="4200325" y="184941"/>
                      <a:pt x="4198231"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5" y="1489720"/>
                    </a:cubicBezTo>
                    <a:cubicBezTo>
                      <a:pt x="4198993" y="1505724"/>
                      <a:pt x="4192324" y="1523059"/>
                      <a:pt x="4196324" y="1537537"/>
                    </a:cubicBezTo>
                    <a:cubicBezTo>
                      <a:pt x="4207374" y="1576019"/>
                      <a:pt x="4220709" y="1614120"/>
                      <a:pt x="4237474" y="1650317"/>
                    </a:cubicBezTo>
                    <a:cubicBezTo>
                      <a:pt x="4254428" y="1687086"/>
                      <a:pt x="4268716" y="1721185"/>
                      <a:pt x="4251572" y="1763287"/>
                    </a:cubicBezTo>
                    <a:cubicBezTo>
                      <a:pt x="4244332" y="1781194"/>
                      <a:pt x="4249476" y="1804816"/>
                      <a:pt x="4251380" y="1825393"/>
                    </a:cubicBezTo>
                    <a:cubicBezTo>
                      <a:pt x="4252904" y="1840441"/>
                      <a:pt x="4261478" y="1854920"/>
                      <a:pt x="4261478" y="1869780"/>
                    </a:cubicBezTo>
                    <a:cubicBezTo>
                      <a:pt x="4261478" y="1909408"/>
                      <a:pt x="4271574" y="1944649"/>
                      <a:pt x="4292149" y="1978940"/>
                    </a:cubicBezTo>
                    <a:cubicBezTo>
                      <a:pt x="4300150" y="1992279"/>
                      <a:pt x="4294815" y="2013043"/>
                      <a:pt x="4296911" y="2030378"/>
                    </a:cubicBezTo>
                    <a:cubicBezTo>
                      <a:pt x="4299388" y="2048668"/>
                      <a:pt x="4301673" y="2067525"/>
                      <a:pt x="4307201" y="2085054"/>
                    </a:cubicBezTo>
                    <a:cubicBezTo>
                      <a:pt x="4321679" y="2130393"/>
                      <a:pt x="4338062" y="2175163"/>
                      <a:pt x="4353302" y="2220312"/>
                    </a:cubicBezTo>
                    <a:cubicBezTo>
                      <a:pt x="4365877" y="2257459"/>
                      <a:pt x="4355970" y="2294039"/>
                      <a:pt x="4350636" y="2330806"/>
                    </a:cubicBezTo>
                    <a:cubicBezTo>
                      <a:pt x="4347205" y="2353859"/>
                      <a:pt x="4339013" y="2375383"/>
                      <a:pt x="4351206" y="2401292"/>
                    </a:cubicBezTo>
                    <a:cubicBezTo>
                      <a:pt x="4362828" y="2426059"/>
                      <a:pt x="4360160" y="2457492"/>
                      <a:pt x="4366446" y="2485307"/>
                    </a:cubicBezTo>
                    <a:cubicBezTo>
                      <a:pt x="4371781" y="2508742"/>
                      <a:pt x="4380354" y="2531409"/>
                      <a:pt x="4388736" y="2554079"/>
                    </a:cubicBezTo>
                    <a:cubicBezTo>
                      <a:pt x="4400168" y="2584942"/>
                      <a:pt x="4412167" y="2615421"/>
                      <a:pt x="4406453" y="2649143"/>
                    </a:cubicBezTo>
                    <a:cubicBezTo>
                      <a:pt x="4399976" y="2687436"/>
                      <a:pt x="4424359" y="2713723"/>
                      <a:pt x="4440554" y="2743826"/>
                    </a:cubicBezTo>
                    <a:cubicBezTo>
                      <a:pt x="4451603" y="2764590"/>
                      <a:pt x="4459795" y="2787259"/>
                      <a:pt x="4466653" y="2809930"/>
                    </a:cubicBezTo>
                    <a:cubicBezTo>
                      <a:pt x="4475607" y="2840219"/>
                      <a:pt x="4480941" y="2871462"/>
                      <a:pt x="4489705" y="2901943"/>
                    </a:cubicBezTo>
                    <a:cubicBezTo>
                      <a:pt x="4502848" y="2948047"/>
                      <a:pt x="4513137" y="2994722"/>
                      <a:pt x="4505897" y="3042728"/>
                    </a:cubicBezTo>
                    <a:cubicBezTo>
                      <a:pt x="4502659" y="3064827"/>
                      <a:pt x="4502848" y="3085403"/>
                      <a:pt x="4507613" y="3107500"/>
                    </a:cubicBezTo>
                    <a:cubicBezTo>
                      <a:pt x="4515422" y="3143695"/>
                      <a:pt x="4516376" y="3180844"/>
                      <a:pt x="4545521" y="3209993"/>
                    </a:cubicBezTo>
                    <a:cubicBezTo>
                      <a:pt x="4555811" y="3220280"/>
                      <a:pt x="4558477" y="3238758"/>
                      <a:pt x="4563811" y="3253809"/>
                    </a:cubicBezTo>
                    <a:cubicBezTo>
                      <a:pt x="4570099" y="3271145"/>
                      <a:pt x="4566858" y="3283908"/>
                      <a:pt x="4548570" y="3293244"/>
                    </a:cubicBezTo>
                    <a:cubicBezTo>
                      <a:pt x="4540379" y="3297434"/>
                      <a:pt x="4532378" y="3309437"/>
                      <a:pt x="4531043" y="3318771"/>
                    </a:cubicBezTo>
                    <a:cubicBezTo>
                      <a:pt x="4527043" y="3346776"/>
                      <a:pt x="4532950" y="3372495"/>
                      <a:pt x="4545904" y="3399546"/>
                    </a:cubicBezTo>
                    <a:cubicBezTo>
                      <a:pt x="4558096" y="3424883"/>
                      <a:pt x="4556762" y="3456508"/>
                      <a:pt x="4561524" y="3485275"/>
                    </a:cubicBezTo>
                    <a:cubicBezTo>
                      <a:pt x="4564954" y="3505657"/>
                      <a:pt x="4572002" y="3526042"/>
                      <a:pt x="4572002" y="3546617"/>
                    </a:cubicBezTo>
                    <a:cubicBezTo>
                      <a:pt x="4572002" y="3572146"/>
                      <a:pt x="4565907" y="3597482"/>
                      <a:pt x="4563620" y="3623201"/>
                    </a:cubicBezTo>
                    <a:cubicBezTo>
                      <a:pt x="4561716" y="3643204"/>
                      <a:pt x="4562478" y="3663589"/>
                      <a:pt x="4560192" y="3683591"/>
                    </a:cubicBezTo>
                    <a:cubicBezTo>
                      <a:pt x="4558477" y="3699976"/>
                      <a:pt x="4554096" y="3716168"/>
                      <a:pt x="4550476" y="3732361"/>
                    </a:cubicBezTo>
                    <a:cubicBezTo>
                      <a:pt x="4549142" y="3738267"/>
                      <a:pt x="4543998" y="3744173"/>
                      <a:pt x="4544759" y="3749506"/>
                    </a:cubicBezTo>
                    <a:cubicBezTo>
                      <a:pt x="4552953" y="3802467"/>
                      <a:pt x="4516376" y="3840569"/>
                      <a:pt x="4500182" y="3885338"/>
                    </a:cubicBezTo>
                    <a:cubicBezTo>
                      <a:pt x="4483035" y="3932394"/>
                      <a:pt x="4456748" y="3977925"/>
                      <a:pt x="4464557" y="4030503"/>
                    </a:cubicBezTo>
                    <a:cubicBezTo>
                      <a:pt x="4469319" y="4062318"/>
                      <a:pt x="4480369" y="4092989"/>
                      <a:pt x="4487039" y="4124614"/>
                    </a:cubicBezTo>
                    <a:cubicBezTo>
                      <a:pt x="4489324" y="4135854"/>
                      <a:pt x="4488943" y="4148427"/>
                      <a:pt x="4486656" y="4159667"/>
                    </a:cubicBezTo>
                    <a:cubicBezTo>
                      <a:pt x="4476177" y="4213961"/>
                      <a:pt x="4474653" y="4267493"/>
                      <a:pt x="4491801" y="4320837"/>
                    </a:cubicBezTo>
                    <a:cubicBezTo>
                      <a:pt x="4494659" y="4329979"/>
                      <a:pt x="4497325" y="4339695"/>
                      <a:pt x="4497325" y="4349222"/>
                    </a:cubicBezTo>
                    <a:cubicBezTo>
                      <a:pt x="4497325" y="4401419"/>
                      <a:pt x="4493324" y="4452665"/>
                      <a:pt x="4474653" y="4502579"/>
                    </a:cubicBezTo>
                    <a:cubicBezTo>
                      <a:pt x="4468368" y="4519343"/>
                      <a:pt x="4472368" y="4539728"/>
                      <a:pt x="4470844" y="4558207"/>
                    </a:cubicBezTo>
                    <a:cubicBezTo>
                      <a:pt x="4469511" y="4575351"/>
                      <a:pt x="4468940" y="4592878"/>
                      <a:pt x="4464557" y="4609452"/>
                    </a:cubicBezTo>
                    <a:cubicBezTo>
                      <a:pt x="4458082" y="4633647"/>
                      <a:pt x="4457320" y="4656126"/>
                      <a:pt x="4463033" y="4681083"/>
                    </a:cubicBezTo>
                    <a:cubicBezTo>
                      <a:pt x="4468368" y="4704895"/>
                      <a:pt x="4465702" y="4730614"/>
                      <a:pt x="4465891" y="4755381"/>
                    </a:cubicBezTo>
                    <a:cubicBezTo>
                      <a:pt x="4466082" y="4783004"/>
                      <a:pt x="4466272" y="4810627"/>
                      <a:pt x="4465319" y="4838250"/>
                    </a:cubicBezTo>
                    <a:cubicBezTo>
                      <a:pt x="4464940" y="4849300"/>
                      <a:pt x="4457320" y="4861873"/>
                      <a:pt x="4460367" y="4871019"/>
                    </a:cubicBezTo>
                    <a:cubicBezTo>
                      <a:pt x="4470653" y="4900546"/>
                      <a:pt x="4458271" y="4930075"/>
                      <a:pt x="4463795" y="4959602"/>
                    </a:cubicBezTo>
                    <a:cubicBezTo>
                      <a:pt x="4466653" y="4974082"/>
                      <a:pt x="4458844" y="4990465"/>
                      <a:pt x="4458082" y="5006086"/>
                    </a:cubicBezTo>
                    <a:cubicBezTo>
                      <a:pt x="4456748" y="5031614"/>
                      <a:pt x="4457320" y="5057141"/>
                      <a:pt x="4456937" y="5082670"/>
                    </a:cubicBezTo>
                    <a:cubicBezTo>
                      <a:pt x="4456748" y="5091052"/>
                      <a:pt x="4455986" y="5099245"/>
                      <a:pt x="4455603" y="5107627"/>
                    </a:cubicBezTo>
                    <a:cubicBezTo>
                      <a:pt x="4455223" y="5115057"/>
                      <a:pt x="4453508" y="5122867"/>
                      <a:pt x="4454840" y="5129916"/>
                    </a:cubicBezTo>
                    <a:cubicBezTo>
                      <a:pt x="4459605" y="5155445"/>
                      <a:pt x="4467415" y="5180591"/>
                      <a:pt x="4470464" y="5206308"/>
                    </a:cubicBezTo>
                    <a:cubicBezTo>
                      <a:pt x="4473130" y="5228597"/>
                      <a:pt x="4469511" y="5251650"/>
                      <a:pt x="4471415" y="5274129"/>
                    </a:cubicBezTo>
                    <a:cubicBezTo>
                      <a:pt x="4474653" y="5313754"/>
                      <a:pt x="4480369" y="5353379"/>
                      <a:pt x="4483990" y="5393005"/>
                    </a:cubicBezTo>
                    <a:cubicBezTo>
                      <a:pt x="4484752" y="5401579"/>
                      <a:pt x="4479988" y="5410531"/>
                      <a:pt x="4479607" y="5419295"/>
                    </a:cubicBezTo>
                    <a:cubicBezTo>
                      <a:pt x="4478656" y="5446728"/>
                      <a:pt x="4478464" y="5474161"/>
                      <a:pt x="4477894" y="5501594"/>
                    </a:cubicBezTo>
                    <a:cubicBezTo>
                      <a:pt x="4477702" y="5517215"/>
                      <a:pt x="4478273" y="5533027"/>
                      <a:pt x="4476560" y="5548460"/>
                    </a:cubicBezTo>
                    <a:cubicBezTo>
                      <a:pt x="4474273" y="5568842"/>
                      <a:pt x="4470844" y="5587321"/>
                      <a:pt x="4485703" y="5606372"/>
                    </a:cubicBezTo>
                    <a:cubicBezTo>
                      <a:pt x="4508755" y="5635711"/>
                      <a:pt x="4499801" y="5673050"/>
                      <a:pt x="4505134" y="5706959"/>
                    </a:cubicBezTo>
                    <a:cubicBezTo>
                      <a:pt x="4506468" y="5715723"/>
                      <a:pt x="4506659" y="5724678"/>
                      <a:pt x="4508183" y="5733440"/>
                    </a:cubicBezTo>
                    <a:cubicBezTo>
                      <a:pt x="4511041" y="5749634"/>
                      <a:pt x="4514279" y="5765635"/>
                      <a:pt x="4517519" y="5781830"/>
                    </a:cubicBezTo>
                    <a:cubicBezTo>
                      <a:pt x="4518089" y="5784686"/>
                      <a:pt x="4518281" y="5787924"/>
                      <a:pt x="4519234" y="5790592"/>
                    </a:cubicBezTo>
                    <a:cubicBezTo>
                      <a:pt x="4527233" y="5815169"/>
                      <a:pt x="4536378" y="5839361"/>
                      <a:pt x="4542855" y="5864318"/>
                    </a:cubicBezTo>
                    <a:cubicBezTo>
                      <a:pt x="4546095" y="5876511"/>
                      <a:pt x="4546476" y="5890037"/>
                      <a:pt x="4544759" y="5902610"/>
                    </a:cubicBezTo>
                    <a:cubicBezTo>
                      <a:pt x="4539808" y="5939377"/>
                      <a:pt x="4537712" y="5975764"/>
                      <a:pt x="4544951" y="6012723"/>
                    </a:cubicBezTo>
                    <a:cubicBezTo>
                      <a:pt x="4547808" y="6027392"/>
                      <a:pt x="4543045" y="6043776"/>
                      <a:pt x="4541332" y="6059397"/>
                    </a:cubicBezTo>
                    <a:cubicBezTo>
                      <a:pt x="4536759" y="6096736"/>
                      <a:pt x="4531805" y="6134075"/>
                      <a:pt x="4527426" y="6171605"/>
                    </a:cubicBezTo>
                    <a:cubicBezTo>
                      <a:pt x="4524758" y="6195037"/>
                      <a:pt x="4523234" y="6218660"/>
                      <a:pt x="4520568" y="6242093"/>
                    </a:cubicBezTo>
                    <a:cubicBezTo>
                      <a:pt x="4517327" y="6269144"/>
                      <a:pt x="4512375" y="6296005"/>
                      <a:pt x="4509706" y="6323058"/>
                    </a:cubicBezTo>
                    <a:cubicBezTo>
                      <a:pt x="4506659" y="6353919"/>
                      <a:pt x="4506089" y="6384972"/>
                      <a:pt x="4502848" y="6415833"/>
                    </a:cubicBezTo>
                    <a:cubicBezTo>
                      <a:pt x="4496563" y="6472225"/>
                      <a:pt x="4489132" y="6528424"/>
                      <a:pt x="4482084" y="6584812"/>
                    </a:cubicBezTo>
                    <a:cubicBezTo>
                      <a:pt x="4475226" y="6639488"/>
                      <a:pt x="4469129" y="6694164"/>
                      <a:pt x="4460557" y="6748458"/>
                    </a:cubicBezTo>
                    <a:cubicBezTo>
                      <a:pt x="4456937" y="6771319"/>
                      <a:pt x="4447030" y="6793035"/>
                      <a:pt x="4441507" y="6815516"/>
                    </a:cubicBezTo>
                    <a:lnTo>
                      <a:pt x="4431806" y="6858001"/>
                    </a:lnTo>
                    <a:lnTo>
                      <a:pt x="4259554" y="6858001"/>
                    </a:lnTo>
                    <a:lnTo>
                      <a:pt x="4259554" y="6858002"/>
                    </a:lnTo>
                    <a:lnTo>
                      <a:pt x="0" y="6858002"/>
                    </a:lnTo>
                    <a:lnTo>
                      <a:pt x="0" y="2"/>
                    </a:lnTo>
                    <a:lnTo>
                      <a:pt x="3766492" y="1"/>
                    </a:lnTo>
                    <a:lnTo>
                      <a:pt x="3769210" y="21486"/>
                    </a:lnTo>
                    <a:close/>
                  </a:path>
                </a:pathLst>
              </a:custGeom>
              <a:solidFill>
                <a:schemeClr val="bg1">
                  <a:alpha val="86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 name="Group 11">
              <a:extLst>
                <a:ext uri="{FF2B5EF4-FFF2-40B4-BE49-F238E27FC236}">
                  <a16:creationId xmlns:a16="http://schemas.microsoft.com/office/drawing/2014/main" id="{CEDE579A-0A12-4A10-85D4-A8DA1663B89B}"/>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2"/>
              <a:chOff x="3697284" y="-1"/>
              <a:chExt cx="884241" cy="6858002"/>
            </a:xfrm>
          </p:grpSpPr>
          <p:grpSp>
            <p:nvGrpSpPr>
              <p:cNvPr id="13" name="Group 12">
                <a:extLst>
                  <a:ext uri="{FF2B5EF4-FFF2-40B4-BE49-F238E27FC236}">
                    <a16:creationId xmlns:a16="http://schemas.microsoft.com/office/drawing/2014/main" id="{15CA79E3-BA58-419A-8541-7498AC2633F2}"/>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1"/>
                <a:chOff x="3697284" y="-1"/>
                <a:chExt cx="884241" cy="6858001"/>
              </a:xfrm>
              <a:solidFill>
                <a:srgbClr val="FFFFFF"/>
              </a:solidFill>
              <a:effectLst/>
            </p:grpSpPr>
            <p:sp>
              <p:nvSpPr>
                <p:cNvPr id="17" name="Freeform: Shape 16">
                  <a:extLst>
                    <a:ext uri="{FF2B5EF4-FFF2-40B4-BE49-F238E27FC236}">
                      <a16:creationId xmlns:a16="http://schemas.microsoft.com/office/drawing/2014/main" id="{2348C622-BC44-4959-B64E-427015FD1F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F8841A98-AA1D-4F65-A368-EF31110B07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E6609F08-9B2C-4879-AC68-E3E537BED78C}"/>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0"/>
                <a:ext cx="884241" cy="6858001"/>
                <a:chOff x="3697284" y="-1"/>
                <a:chExt cx="884241" cy="6858001"/>
              </a:xfrm>
              <a:blipFill>
                <a:blip r:embed="rId2">
                  <a:alphaModFix amt="57000"/>
                </a:blip>
                <a:tile tx="0" ty="0" sx="100000" sy="100000" flip="none" algn="tl"/>
              </a:blipFill>
              <a:effectLst/>
            </p:grpSpPr>
            <p:sp>
              <p:nvSpPr>
                <p:cNvPr id="15" name="Freeform: Shape 14">
                  <a:extLst>
                    <a:ext uri="{FF2B5EF4-FFF2-40B4-BE49-F238E27FC236}">
                      <a16:creationId xmlns:a16="http://schemas.microsoft.com/office/drawing/2014/main" id="{6910EFC9-D70D-42FD-BCCD-AB1F710BFD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83BEF371-1E22-4C4F-A62F-AC6B92CAE0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grpSp>
      <p:sp>
        <p:nvSpPr>
          <p:cNvPr id="2" name="Title 1">
            <a:extLst>
              <a:ext uri="{FF2B5EF4-FFF2-40B4-BE49-F238E27FC236}">
                <a16:creationId xmlns:a16="http://schemas.microsoft.com/office/drawing/2014/main" id="{CC0D8668-F48D-1361-D97A-2400A5FEA6AE}"/>
              </a:ext>
            </a:extLst>
          </p:cNvPr>
          <p:cNvSpPr>
            <a:spLocks noGrp="1"/>
          </p:cNvSpPr>
          <p:nvPr>
            <p:ph type="title"/>
          </p:nvPr>
        </p:nvSpPr>
        <p:spPr>
          <a:xfrm>
            <a:off x="827088" y="1641752"/>
            <a:ext cx="2655887" cy="3213277"/>
          </a:xfrm>
        </p:spPr>
        <p:txBody>
          <a:bodyPr anchor="t">
            <a:normAutofit/>
          </a:bodyPr>
          <a:lstStyle/>
          <a:p>
            <a:r>
              <a:rPr lang="en-US" sz="4000" dirty="0"/>
              <a:t>Best Practices – Data Mapping</a:t>
            </a:r>
          </a:p>
        </p:txBody>
      </p:sp>
      <p:sp>
        <p:nvSpPr>
          <p:cNvPr id="3" name="Content Placeholder 2">
            <a:extLst>
              <a:ext uri="{FF2B5EF4-FFF2-40B4-BE49-F238E27FC236}">
                <a16:creationId xmlns:a16="http://schemas.microsoft.com/office/drawing/2014/main" id="{73A6D8CF-F91A-D080-2189-2705DAF797FC}"/>
              </a:ext>
            </a:extLst>
          </p:cNvPr>
          <p:cNvSpPr>
            <a:spLocks noGrp="1"/>
          </p:cNvSpPr>
          <p:nvPr>
            <p:ph idx="1"/>
          </p:nvPr>
        </p:nvSpPr>
        <p:spPr>
          <a:xfrm>
            <a:off x="5232401" y="694944"/>
            <a:ext cx="6140449" cy="5843016"/>
          </a:xfrm>
        </p:spPr>
        <p:txBody>
          <a:bodyPr>
            <a:normAutofit/>
          </a:bodyPr>
          <a:lstStyle/>
          <a:p>
            <a:r>
              <a:rPr lang="en-US" sz="2600" dirty="0">
                <a:solidFill>
                  <a:schemeClr val="tx1">
                    <a:alpha val="80000"/>
                  </a:schemeClr>
                </a:solidFill>
              </a:rPr>
              <a:t>What information do you have and how long do you need to hold onto it</a:t>
            </a:r>
          </a:p>
          <a:p>
            <a:pPr lvl="1"/>
            <a:r>
              <a:rPr lang="en-US" sz="2600" dirty="0">
                <a:solidFill>
                  <a:schemeClr val="tx1">
                    <a:alpha val="80000"/>
                  </a:schemeClr>
                </a:solidFill>
              </a:rPr>
              <a:t>Where are the “Crown Jewels”</a:t>
            </a:r>
          </a:p>
          <a:p>
            <a:pPr lvl="1"/>
            <a:r>
              <a:rPr lang="en-US" sz="2600" dirty="0">
                <a:solidFill>
                  <a:schemeClr val="tx1">
                    <a:alpha val="80000"/>
                  </a:schemeClr>
                </a:solidFill>
              </a:rPr>
              <a:t>Sensitive data subject to higher scrutiny/regulations (Personally Identifiable Information, Credit Card Information, Health Information, etc.)</a:t>
            </a:r>
          </a:p>
          <a:p>
            <a:pPr lvl="1"/>
            <a:r>
              <a:rPr lang="en-US" sz="2600" dirty="0">
                <a:solidFill>
                  <a:schemeClr val="tx1">
                    <a:alpha val="80000"/>
                  </a:schemeClr>
                </a:solidFill>
              </a:rPr>
              <a:t>Business critical data needed to operate</a:t>
            </a:r>
          </a:p>
          <a:p>
            <a:pPr lvl="1"/>
            <a:r>
              <a:rPr lang="en-US" sz="2600" dirty="0">
                <a:solidFill>
                  <a:schemeClr val="tx1">
                    <a:alpha val="80000"/>
                  </a:schemeClr>
                </a:solidFill>
              </a:rPr>
              <a:t>Data required for legal/regulatory compliance</a:t>
            </a:r>
          </a:p>
          <a:p>
            <a:r>
              <a:rPr lang="en-US" sz="2600" dirty="0">
                <a:solidFill>
                  <a:schemeClr val="tx1">
                    <a:alpha val="80000"/>
                  </a:schemeClr>
                </a:solidFill>
              </a:rPr>
              <a:t>Where is the information located</a:t>
            </a:r>
          </a:p>
          <a:p>
            <a:pPr lvl="1"/>
            <a:r>
              <a:rPr lang="en-US" sz="2600" dirty="0">
                <a:solidFill>
                  <a:schemeClr val="tx1">
                    <a:alpha val="80000"/>
                  </a:schemeClr>
                </a:solidFill>
              </a:rPr>
              <a:t>File Share, SharePoint, OneDrive, Teams, 3</a:t>
            </a:r>
            <a:r>
              <a:rPr lang="en-US" sz="2600" baseline="30000" dirty="0">
                <a:solidFill>
                  <a:schemeClr val="tx1">
                    <a:alpha val="80000"/>
                  </a:schemeClr>
                </a:solidFill>
              </a:rPr>
              <a:t>rd</a:t>
            </a:r>
            <a:r>
              <a:rPr lang="en-US" sz="2600" dirty="0">
                <a:solidFill>
                  <a:schemeClr val="tx1">
                    <a:alpha val="80000"/>
                  </a:schemeClr>
                </a:solidFill>
              </a:rPr>
              <a:t> party tools, databases, etc.</a:t>
            </a:r>
          </a:p>
        </p:txBody>
      </p:sp>
    </p:spTree>
    <p:extLst>
      <p:ext uri="{BB962C8B-B14F-4D97-AF65-F5344CB8AC3E}">
        <p14:creationId xmlns:p14="http://schemas.microsoft.com/office/powerpoint/2010/main" val="2671610335"/>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5F892E19-92E7-4BB2-8C3F-DBDFE8D9D3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
            <a:ext cx="4581527" cy="6858002"/>
            <a:chOff x="-2" y="-1"/>
            <a:chExt cx="4581527" cy="6858002"/>
          </a:xfrm>
          <a:effectLst>
            <a:outerShdw blurRad="381000" dist="50800" algn="ctr" rotWithShape="0">
              <a:srgbClr val="000000">
                <a:alpha val="10000"/>
              </a:srgbClr>
            </a:outerShdw>
          </a:effectLst>
        </p:grpSpPr>
        <p:grpSp>
          <p:nvGrpSpPr>
            <p:cNvPr id="11" name="Group 10">
              <a:extLst>
                <a:ext uri="{FF2B5EF4-FFF2-40B4-BE49-F238E27FC236}">
                  <a16:creationId xmlns:a16="http://schemas.microsoft.com/office/drawing/2014/main" id="{81E493D3-31D9-4B80-9798-EEA082E12A8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2" y="-1"/>
              <a:ext cx="4572002" cy="6858002"/>
              <a:chOff x="-2" y="-1"/>
              <a:chExt cx="4572002" cy="6858002"/>
            </a:xfrm>
            <a:effectLst/>
          </p:grpSpPr>
          <p:sp>
            <p:nvSpPr>
              <p:cNvPr id="19" name="Freeform: Shape 18">
                <a:extLst>
                  <a:ext uri="{FF2B5EF4-FFF2-40B4-BE49-F238E27FC236}">
                    <a16:creationId xmlns:a16="http://schemas.microsoft.com/office/drawing/2014/main" id="{62E6AA4D-EC17-45B5-B621-DF0FD91FD4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1"/>
                <a:ext cx="4572002" cy="6858002"/>
              </a:xfrm>
              <a:custGeom>
                <a:avLst/>
                <a:gdLst>
                  <a:gd name="connsiteX0" fmla="*/ 4214994 w 4572002"/>
                  <a:gd name="connsiteY0" fmla="*/ 6564620 h 6858002"/>
                  <a:gd name="connsiteX1" fmla="*/ 4214994 w 4572002"/>
                  <a:gd name="connsiteY1" fmla="*/ 6564621 h 6858002"/>
                  <a:gd name="connsiteX2" fmla="*/ 4237474 w 4572002"/>
                  <a:gd name="connsiteY2" fmla="*/ 6588626 h 6858002"/>
                  <a:gd name="connsiteX3" fmla="*/ 4254096 w 4572002"/>
                  <a:gd name="connsiteY3" fmla="*/ 6625225 h 6858002"/>
                  <a:gd name="connsiteX4" fmla="*/ 4247001 w 4572002"/>
                  <a:gd name="connsiteY4" fmla="*/ 6662540 h 6858002"/>
                  <a:gd name="connsiteX5" fmla="*/ 4247000 w 4572002"/>
                  <a:gd name="connsiteY5" fmla="*/ 6662541 h 6858002"/>
                  <a:gd name="connsiteX6" fmla="*/ 4246999 w 4572002"/>
                  <a:gd name="connsiteY6" fmla="*/ 6662544 h 6858002"/>
                  <a:gd name="connsiteX7" fmla="*/ 4235550 w 4572002"/>
                  <a:gd name="connsiteY7" fmla="*/ 6683027 h 6858002"/>
                  <a:gd name="connsiteX8" fmla="*/ 4232403 w 4572002"/>
                  <a:gd name="connsiteY8" fmla="*/ 6702976 h 6858002"/>
                  <a:gd name="connsiteX9" fmla="*/ 4232403 w 4572002"/>
                  <a:gd name="connsiteY9" fmla="*/ 6702977 h 6858002"/>
                  <a:gd name="connsiteX10" fmla="*/ 4246238 w 4572002"/>
                  <a:gd name="connsiteY10" fmla="*/ 6742553 h 6858002"/>
                  <a:gd name="connsiteX11" fmla="*/ 4246239 w 4572002"/>
                  <a:gd name="connsiteY11" fmla="*/ 6742555 h 6858002"/>
                  <a:gd name="connsiteX12" fmla="*/ 4265716 w 4572002"/>
                  <a:gd name="connsiteY12" fmla="*/ 6812062 h 6858002"/>
                  <a:gd name="connsiteX13" fmla="*/ 4265717 w 4572002"/>
                  <a:gd name="connsiteY13" fmla="*/ 6812064 h 6858002"/>
                  <a:gd name="connsiteX14" fmla="*/ 4265717 w 4572002"/>
                  <a:gd name="connsiteY14" fmla="*/ 6812063 h 6858002"/>
                  <a:gd name="connsiteX15" fmla="*/ 4265716 w 4572002"/>
                  <a:gd name="connsiteY15" fmla="*/ 6812062 h 6858002"/>
                  <a:gd name="connsiteX16" fmla="*/ 4260942 w 4572002"/>
                  <a:gd name="connsiteY16" fmla="*/ 6776800 h 6858002"/>
                  <a:gd name="connsiteX17" fmla="*/ 4246239 w 4572002"/>
                  <a:gd name="connsiteY17" fmla="*/ 6742555 h 6858002"/>
                  <a:gd name="connsiteX18" fmla="*/ 4246238 w 4572002"/>
                  <a:gd name="connsiteY18" fmla="*/ 6742552 h 6858002"/>
                  <a:gd name="connsiteX19" fmla="*/ 4232403 w 4572002"/>
                  <a:gd name="connsiteY19" fmla="*/ 6702976 h 6858002"/>
                  <a:gd name="connsiteX20" fmla="*/ 4246999 w 4572002"/>
                  <a:gd name="connsiteY20" fmla="*/ 6662544 h 6858002"/>
                  <a:gd name="connsiteX21" fmla="*/ 4247000 w 4572002"/>
                  <a:gd name="connsiteY21" fmla="*/ 6662542 h 6858002"/>
                  <a:gd name="connsiteX22" fmla="*/ 4247001 w 4572002"/>
                  <a:gd name="connsiteY22" fmla="*/ 6662540 h 6858002"/>
                  <a:gd name="connsiteX23" fmla="*/ 4254084 w 4572002"/>
                  <a:gd name="connsiteY23" fmla="*/ 6645552 h 6858002"/>
                  <a:gd name="connsiteX24" fmla="*/ 4254096 w 4572002"/>
                  <a:gd name="connsiteY24" fmla="*/ 6625225 h 6858002"/>
                  <a:gd name="connsiteX25" fmla="*/ 4254096 w 4572002"/>
                  <a:gd name="connsiteY25" fmla="*/ 6625224 h 6858002"/>
                  <a:gd name="connsiteX26" fmla="*/ 4237474 w 4572002"/>
                  <a:gd name="connsiteY26" fmla="*/ 6588625 h 6858002"/>
                  <a:gd name="connsiteX27" fmla="*/ 4295315 w 4572002"/>
                  <a:gd name="connsiteY27" fmla="*/ 6438981 h 6858002"/>
                  <a:gd name="connsiteX28" fmla="*/ 4275385 w 4572002"/>
                  <a:gd name="connsiteY28" fmla="*/ 6463840 h 6858002"/>
                  <a:gd name="connsiteX29" fmla="*/ 4275382 w 4572002"/>
                  <a:gd name="connsiteY29" fmla="*/ 6463849 h 6858002"/>
                  <a:gd name="connsiteX30" fmla="*/ 4261587 w 4572002"/>
                  <a:gd name="connsiteY30" fmla="*/ 6513012 h 6858002"/>
                  <a:gd name="connsiteX31" fmla="*/ 4242781 w 4572002"/>
                  <a:gd name="connsiteY31" fmla="*/ 6546194 h 6858002"/>
                  <a:gd name="connsiteX32" fmla="*/ 4242781 w 4572002"/>
                  <a:gd name="connsiteY32" fmla="*/ 6546195 h 6858002"/>
                  <a:gd name="connsiteX33" fmla="*/ 4259120 w 4572002"/>
                  <a:gd name="connsiteY33" fmla="*/ 6521804 h 6858002"/>
                  <a:gd name="connsiteX34" fmla="*/ 4261587 w 4572002"/>
                  <a:gd name="connsiteY34" fmla="*/ 6513012 h 6858002"/>
                  <a:gd name="connsiteX35" fmla="*/ 4264398 w 4572002"/>
                  <a:gd name="connsiteY35" fmla="*/ 6508052 h 6858002"/>
                  <a:gd name="connsiteX36" fmla="*/ 4275382 w 4572002"/>
                  <a:gd name="connsiteY36" fmla="*/ 6463849 h 6858002"/>
                  <a:gd name="connsiteX37" fmla="*/ 4275385 w 4572002"/>
                  <a:gd name="connsiteY37" fmla="*/ 6463841 h 6858002"/>
                  <a:gd name="connsiteX38" fmla="*/ 4295315 w 4572002"/>
                  <a:gd name="connsiteY38" fmla="*/ 6438981 h 6858002"/>
                  <a:gd name="connsiteX39" fmla="*/ 4381289 w 4572002"/>
                  <a:gd name="connsiteY39" fmla="*/ 6365204 h 6858002"/>
                  <a:gd name="connsiteX40" fmla="*/ 4380008 w 4572002"/>
                  <a:gd name="connsiteY40" fmla="*/ 6387910 h 6858002"/>
                  <a:gd name="connsiteX41" fmla="*/ 4378243 w 4572002"/>
                  <a:gd name="connsiteY41" fmla="*/ 6391549 h 6858002"/>
                  <a:gd name="connsiteX42" fmla="*/ 4370589 w 4572002"/>
                  <a:gd name="connsiteY42" fmla="*/ 6407332 h 6858002"/>
                  <a:gd name="connsiteX43" fmla="*/ 4370589 w 4572002"/>
                  <a:gd name="connsiteY43" fmla="*/ 6407333 h 6858002"/>
                  <a:gd name="connsiteX44" fmla="*/ 4378243 w 4572002"/>
                  <a:gd name="connsiteY44" fmla="*/ 6391549 h 6858002"/>
                  <a:gd name="connsiteX45" fmla="*/ 4380008 w 4572002"/>
                  <a:gd name="connsiteY45" fmla="*/ 6387910 h 6858002"/>
                  <a:gd name="connsiteX46" fmla="*/ 4142220 w 4572002"/>
                  <a:gd name="connsiteY46" fmla="*/ 4221391 h 6858002"/>
                  <a:gd name="connsiteX47" fmla="*/ 4142220 w 4572002"/>
                  <a:gd name="connsiteY47" fmla="*/ 4221392 h 6858002"/>
                  <a:gd name="connsiteX48" fmla="*/ 4147936 w 4572002"/>
                  <a:gd name="connsiteY48" fmla="*/ 4253015 h 6858002"/>
                  <a:gd name="connsiteX49" fmla="*/ 4187752 w 4572002"/>
                  <a:gd name="connsiteY49" fmla="*/ 4324646 h 6858002"/>
                  <a:gd name="connsiteX50" fmla="*/ 4196706 w 4572002"/>
                  <a:gd name="connsiteY50" fmla="*/ 4363891 h 6858002"/>
                  <a:gd name="connsiteX51" fmla="*/ 4195944 w 4572002"/>
                  <a:gd name="connsiteY51" fmla="*/ 4482004 h 6858002"/>
                  <a:gd name="connsiteX52" fmla="*/ 4135934 w 4572002"/>
                  <a:gd name="connsiteY52" fmla="*/ 4659174 h 6858002"/>
                  <a:gd name="connsiteX53" fmla="*/ 4127932 w 4572002"/>
                  <a:gd name="connsiteY53" fmla="*/ 4677655 h 6858002"/>
                  <a:gd name="connsiteX54" fmla="*/ 4118025 w 4572002"/>
                  <a:gd name="connsiteY54" fmla="*/ 4767764 h 6858002"/>
                  <a:gd name="connsiteX55" fmla="*/ 4116716 w 4572002"/>
                  <a:gd name="connsiteY55" fmla="*/ 4800483 h 6858002"/>
                  <a:gd name="connsiteX56" fmla="*/ 4116716 w 4572002"/>
                  <a:gd name="connsiteY56" fmla="*/ 4800484 h 6858002"/>
                  <a:gd name="connsiteX57" fmla="*/ 4131552 w 4572002"/>
                  <a:gd name="connsiteY57" fmla="*/ 4828917 h 6858002"/>
                  <a:gd name="connsiteX58" fmla="*/ 4153733 w 4572002"/>
                  <a:gd name="connsiteY58" fmla="*/ 4863343 h 6858002"/>
                  <a:gd name="connsiteX59" fmla="*/ 4161262 w 4572002"/>
                  <a:gd name="connsiteY59" fmla="*/ 4889275 h 6858002"/>
                  <a:gd name="connsiteX60" fmla="*/ 4159557 w 4572002"/>
                  <a:gd name="connsiteY60" fmla="*/ 4912168 h 6858002"/>
                  <a:gd name="connsiteX61" fmla="*/ 4158155 w 4572002"/>
                  <a:gd name="connsiteY61" fmla="*/ 4933804 h 6858002"/>
                  <a:gd name="connsiteX62" fmla="*/ 4158155 w 4572002"/>
                  <a:gd name="connsiteY62" fmla="*/ 4933805 h 6858002"/>
                  <a:gd name="connsiteX63" fmla="*/ 4162914 w 4572002"/>
                  <a:gd name="connsiteY63" fmla="*/ 4952673 h 6858002"/>
                  <a:gd name="connsiteX64" fmla="*/ 4165707 w 4572002"/>
                  <a:gd name="connsiteY64" fmla="*/ 4957454 h 6858002"/>
                  <a:gd name="connsiteX65" fmla="*/ 4166985 w 4572002"/>
                  <a:gd name="connsiteY65" fmla="*/ 4961456 h 6858002"/>
                  <a:gd name="connsiteX66" fmla="*/ 4182989 w 4572002"/>
                  <a:gd name="connsiteY66" fmla="*/ 4987038 h 6858002"/>
                  <a:gd name="connsiteX67" fmla="*/ 4209468 w 4572002"/>
                  <a:gd name="connsiteY67" fmla="*/ 5041522 h 6858002"/>
                  <a:gd name="connsiteX68" fmla="*/ 4216684 w 4572002"/>
                  <a:gd name="connsiteY68" fmla="*/ 5072376 h 6858002"/>
                  <a:gd name="connsiteX69" fmla="*/ 4222587 w 4572002"/>
                  <a:gd name="connsiteY69" fmla="*/ 5087441 h 6858002"/>
                  <a:gd name="connsiteX70" fmla="*/ 4235615 w 4572002"/>
                  <a:gd name="connsiteY70" fmla="*/ 5133220 h 6858002"/>
                  <a:gd name="connsiteX71" fmla="*/ 4235616 w 4572002"/>
                  <a:gd name="connsiteY71" fmla="*/ 5133225 h 6858002"/>
                  <a:gd name="connsiteX72" fmla="*/ 4228901 w 4572002"/>
                  <a:gd name="connsiteY72" fmla="*/ 5166113 h 6858002"/>
                  <a:gd name="connsiteX73" fmla="*/ 4228901 w 4572002"/>
                  <a:gd name="connsiteY73" fmla="*/ 5166114 h 6858002"/>
                  <a:gd name="connsiteX74" fmla="*/ 4229593 w 4572002"/>
                  <a:gd name="connsiteY74" fmla="*/ 5172091 h 6858002"/>
                  <a:gd name="connsiteX75" fmla="*/ 4232139 w 4572002"/>
                  <a:gd name="connsiteY75" fmla="*/ 5179068 h 6858002"/>
                  <a:gd name="connsiteX76" fmla="*/ 4231973 w 4572002"/>
                  <a:gd name="connsiteY76" fmla="*/ 5229434 h 6858002"/>
                  <a:gd name="connsiteX77" fmla="*/ 4225669 w 4572002"/>
                  <a:gd name="connsiteY77" fmla="*/ 5241089 h 6858002"/>
                  <a:gd name="connsiteX78" fmla="*/ 4208517 w 4572002"/>
                  <a:gd name="connsiteY78" fmla="*/ 5272796 h 6858002"/>
                  <a:gd name="connsiteX79" fmla="*/ 4184613 w 4572002"/>
                  <a:gd name="connsiteY79" fmla="*/ 5312288 h 6858002"/>
                  <a:gd name="connsiteX80" fmla="*/ 4183557 w 4572002"/>
                  <a:gd name="connsiteY80" fmla="*/ 5321350 h 6858002"/>
                  <a:gd name="connsiteX81" fmla="*/ 4181083 w 4572002"/>
                  <a:gd name="connsiteY81" fmla="*/ 5326163 h 6858002"/>
                  <a:gd name="connsiteX82" fmla="*/ 4179637 w 4572002"/>
                  <a:gd name="connsiteY82" fmla="*/ 5355014 h 6858002"/>
                  <a:gd name="connsiteX83" fmla="*/ 4179637 w 4572002"/>
                  <a:gd name="connsiteY83" fmla="*/ 5355015 h 6858002"/>
                  <a:gd name="connsiteX84" fmla="*/ 4184513 w 4572002"/>
                  <a:gd name="connsiteY84" fmla="*/ 5385385 h 6858002"/>
                  <a:gd name="connsiteX85" fmla="*/ 4192704 w 4572002"/>
                  <a:gd name="connsiteY85" fmla="*/ 5425583 h 6858002"/>
                  <a:gd name="connsiteX86" fmla="*/ 4204327 w 4572002"/>
                  <a:gd name="connsiteY86" fmla="*/ 5480638 h 6858002"/>
                  <a:gd name="connsiteX87" fmla="*/ 4208850 w 4572002"/>
                  <a:gd name="connsiteY87" fmla="*/ 5507668 h 6858002"/>
                  <a:gd name="connsiteX88" fmla="*/ 4198232 w 4572002"/>
                  <a:gd name="connsiteY88" fmla="*/ 5531692 h 6858002"/>
                  <a:gd name="connsiteX89" fmla="*/ 4198231 w 4572002"/>
                  <a:gd name="connsiteY89" fmla="*/ 5531693 h 6858002"/>
                  <a:gd name="connsiteX90" fmla="*/ 4188085 w 4572002"/>
                  <a:gd name="connsiteY90" fmla="*/ 5547578 h 6858002"/>
                  <a:gd name="connsiteX91" fmla="*/ 4188085 w 4572002"/>
                  <a:gd name="connsiteY91" fmla="*/ 5547579 h 6858002"/>
                  <a:gd name="connsiteX92" fmla="*/ 4197659 w 4572002"/>
                  <a:gd name="connsiteY92" fmla="*/ 5562747 h 6858002"/>
                  <a:gd name="connsiteX93" fmla="*/ 4268907 w 4572002"/>
                  <a:gd name="connsiteY93" fmla="*/ 5704484 h 6858002"/>
                  <a:gd name="connsiteX94" fmla="*/ 4274812 w 4572002"/>
                  <a:gd name="connsiteY94" fmla="*/ 5740489 h 6858002"/>
                  <a:gd name="connsiteX95" fmla="*/ 4283578 w 4572002"/>
                  <a:gd name="connsiteY95" fmla="*/ 5760874 h 6858002"/>
                  <a:gd name="connsiteX96" fmla="*/ 4371973 w 4572002"/>
                  <a:gd name="connsiteY96" fmla="*/ 5883752 h 6858002"/>
                  <a:gd name="connsiteX97" fmla="*/ 4371974 w 4572002"/>
                  <a:gd name="connsiteY97" fmla="*/ 5883757 h 6858002"/>
                  <a:gd name="connsiteX98" fmla="*/ 4389877 w 4572002"/>
                  <a:gd name="connsiteY98" fmla="*/ 5935946 h 6858002"/>
                  <a:gd name="connsiteX99" fmla="*/ 4389878 w 4572002"/>
                  <a:gd name="connsiteY99" fmla="*/ 5935950 h 6858002"/>
                  <a:gd name="connsiteX100" fmla="*/ 4386259 w 4572002"/>
                  <a:gd name="connsiteY100" fmla="*/ 5993290 h 6858002"/>
                  <a:gd name="connsiteX101" fmla="*/ 4386259 w 4572002"/>
                  <a:gd name="connsiteY101" fmla="*/ 5993291 h 6858002"/>
                  <a:gd name="connsiteX102" fmla="*/ 4379782 w 4572002"/>
                  <a:gd name="connsiteY102" fmla="*/ 6026440 h 6858002"/>
                  <a:gd name="connsiteX103" fmla="*/ 4323583 w 4572002"/>
                  <a:gd name="connsiteY103" fmla="*/ 6108738 h 6858002"/>
                  <a:gd name="connsiteX104" fmla="*/ 4309890 w 4572002"/>
                  <a:gd name="connsiteY104" fmla="*/ 6133314 h 6858002"/>
                  <a:gd name="connsiteX105" fmla="*/ 4309890 w 4572002"/>
                  <a:gd name="connsiteY105" fmla="*/ 6133315 h 6858002"/>
                  <a:gd name="connsiteX106" fmla="*/ 4313591 w 4572002"/>
                  <a:gd name="connsiteY106" fmla="*/ 6143190 h 6858002"/>
                  <a:gd name="connsiteX107" fmla="*/ 4325486 w 4572002"/>
                  <a:gd name="connsiteY107" fmla="*/ 6155600 h 6858002"/>
                  <a:gd name="connsiteX108" fmla="*/ 4325488 w 4572002"/>
                  <a:gd name="connsiteY108" fmla="*/ 6155603 h 6858002"/>
                  <a:gd name="connsiteX109" fmla="*/ 4364160 w 4572002"/>
                  <a:gd name="connsiteY109" fmla="*/ 6228757 h 6858002"/>
                  <a:gd name="connsiteX110" fmla="*/ 4381497 w 4572002"/>
                  <a:gd name="connsiteY110" fmla="*/ 6361540 h 6858002"/>
                  <a:gd name="connsiteX111" fmla="*/ 4381497 w 4572002"/>
                  <a:gd name="connsiteY111" fmla="*/ 6361539 h 6858002"/>
                  <a:gd name="connsiteX112" fmla="*/ 4364160 w 4572002"/>
                  <a:gd name="connsiteY112" fmla="*/ 6228756 h 6858002"/>
                  <a:gd name="connsiteX113" fmla="*/ 4325488 w 4572002"/>
                  <a:gd name="connsiteY113" fmla="*/ 6155602 h 6858002"/>
                  <a:gd name="connsiteX114" fmla="*/ 4325486 w 4572002"/>
                  <a:gd name="connsiteY114" fmla="*/ 6155600 h 6858002"/>
                  <a:gd name="connsiteX115" fmla="*/ 4309890 w 4572002"/>
                  <a:gd name="connsiteY115" fmla="*/ 6133315 h 6858002"/>
                  <a:gd name="connsiteX116" fmla="*/ 4323583 w 4572002"/>
                  <a:gd name="connsiteY116" fmla="*/ 6108739 h 6858002"/>
                  <a:gd name="connsiteX117" fmla="*/ 4379782 w 4572002"/>
                  <a:gd name="connsiteY117" fmla="*/ 6026441 h 6858002"/>
                  <a:gd name="connsiteX118" fmla="*/ 4386259 w 4572002"/>
                  <a:gd name="connsiteY118" fmla="*/ 5993292 h 6858002"/>
                  <a:gd name="connsiteX119" fmla="*/ 4386259 w 4572002"/>
                  <a:gd name="connsiteY119" fmla="*/ 5993290 h 6858002"/>
                  <a:gd name="connsiteX120" fmla="*/ 4389712 w 4572002"/>
                  <a:gd name="connsiteY120" fmla="*/ 5964477 h 6858002"/>
                  <a:gd name="connsiteX121" fmla="*/ 4389878 w 4572002"/>
                  <a:gd name="connsiteY121" fmla="*/ 5935950 h 6858002"/>
                  <a:gd name="connsiteX122" fmla="*/ 4389878 w 4572002"/>
                  <a:gd name="connsiteY122" fmla="*/ 5935949 h 6858002"/>
                  <a:gd name="connsiteX123" fmla="*/ 4389877 w 4572002"/>
                  <a:gd name="connsiteY123" fmla="*/ 5935946 h 6858002"/>
                  <a:gd name="connsiteX124" fmla="*/ 4382997 w 4572002"/>
                  <a:gd name="connsiteY124" fmla="*/ 5909351 h 6858002"/>
                  <a:gd name="connsiteX125" fmla="*/ 4371974 w 4572002"/>
                  <a:gd name="connsiteY125" fmla="*/ 5883757 h 6858002"/>
                  <a:gd name="connsiteX126" fmla="*/ 4371973 w 4572002"/>
                  <a:gd name="connsiteY126" fmla="*/ 5883751 h 6858002"/>
                  <a:gd name="connsiteX127" fmla="*/ 4283578 w 4572002"/>
                  <a:gd name="connsiteY127" fmla="*/ 5760873 h 6858002"/>
                  <a:gd name="connsiteX128" fmla="*/ 4274812 w 4572002"/>
                  <a:gd name="connsiteY128" fmla="*/ 5740488 h 6858002"/>
                  <a:gd name="connsiteX129" fmla="*/ 4268907 w 4572002"/>
                  <a:gd name="connsiteY129" fmla="*/ 5704483 h 6858002"/>
                  <a:gd name="connsiteX130" fmla="*/ 4197659 w 4572002"/>
                  <a:gd name="connsiteY130" fmla="*/ 5562746 h 6858002"/>
                  <a:gd name="connsiteX131" fmla="*/ 4188085 w 4572002"/>
                  <a:gd name="connsiteY131" fmla="*/ 5547578 h 6858002"/>
                  <a:gd name="connsiteX132" fmla="*/ 4198231 w 4572002"/>
                  <a:gd name="connsiteY132" fmla="*/ 5531694 h 6858002"/>
                  <a:gd name="connsiteX133" fmla="*/ 4198232 w 4572002"/>
                  <a:gd name="connsiteY133" fmla="*/ 5531692 h 6858002"/>
                  <a:gd name="connsiteX134" fmla="*/ 4206630 w 4572002"/>
                  <a:gd name="connsiteY134" fmla="*/ 5520422 h 6858002"/>
                  <a:gd name="connsiteX135" fmla="*/ 4208850 w 4572002"/>
                  <a:gd name="connsiteY135" fmla="*/ 5507668 h 6858002"/>
                  <a:gd name="connsiteX136" fmla="*/ 4208850 w 4572002"/>
                  <a:gd name="connsiteY136" fmla="*/ 5507667 h 6858002"/>
                  <a:gd name="connsiteX137" fmla="*/ 4204327 w 4572002"/>
                  <a:gd name="connsiteY137" fmla="*/ 5480637 h 6858002"/>
                  <a:gd name="connsiteX138" fmla="*/ 4192704 w 4572002"/>
                  <a:gd name="connsiteY138" fmla="*/ 5425582 h 6858002"/>
                  <a:gd name="connsiteX139" fmla="*/ 4184513 w 4572002"/>
                  <a:gd name="connsiteY139" fmla="*/ 5385384 h 6858002"/>
                  <a:gd name="connsiteX140" fmla="*/ 4179637 w 4572002"/>
                  <a:gd name="connsiteY140" fmla="*/ 5355014 h 6858002"/>
                  <a:gd name="connsiteX141" fmla="*/ 4183557 w 4572002"/>
                  <a:gd name="connsiteY141" fmla="*/ 5321350 h 6858002"/>
                  <a:gd name="connsiteX142" fmla="*/ 4208517 w 4572002"/>
                  <a:gd name="connsiteY142" fmla="*/ 5272797 h 6858002"/>
                  <a:gd name="connsiteX143" fmla="*/ 4225669 w 4572002"/>
                  <a:gd name="connsiteY143" fmla="*/ 5241089 h 6858002"/>
                  <a:gd name="connsiteX144" fmla="*/ 4231973 w 4572002"/>
                  <a:gd name="connsiteY144" fmla="*/ 5229433 h 6858002"/>
                  <a:gd name="connsiteX145" fmla="*/ 4232139 w 4572002"/>
                  <a:gd name="connsiteY145" fmla="*/ 5179068 h 6858002"/>
                  <a:gd name="connsiteX146" fmla="*/ 4232139 w 4572002"/>
                  <a:gd name="connsiteY146" fmla="*/ 5179067 h 6858002"/>
                  <a:gd name="connsiteX147" fmla="*/ 4229593 w 4572002"/>
                  <a:gd name="connsiteY147" fmla="*/ 5172090 h 6858002"/>
                  <a:gd name="connsiteX148" fmla="*/ 4228901 w 4572002"/>
                  <a:gd name="connsiteY148" fmla="*/ 5166114 h 6858002"/>
                  <a:gd name="connsiteX149" fmla="*/ 4235616 w 4572002"/>
                  <a:gd name="connsiteY149" fmla="*/ 5133225 h 6858002"/>
                  <a:gd name="connsiteX150" fmla="*/ 4235616 w 4572002"/>
                  <a:gd name="connsiteY150" fmla="*/ 5133224 h 6858002"/>
                  <a:gd name="connsiteX151" fmla="*/ 4235615 w 4572002"/>
                  <a:gd name="connsiteY151" fmla="*/ 5133220 h 6858002"/>
                  <a:gd name="connsiteX152" fmla="*/ 4228473 w 4572002"/>
                  <a:gd name="connsiteY152" fmla="*/ 5102461 h 6858002"/>
                  <a:gd name="connsiteX153" fmla="*/ 4222587 w 4572002"/>
                  <a:gd name="connsiteY153" fmla="*/ 5087441 h 6858002"/>
                  <a:gd name="connsiteX154" fmla="*/ 4222582 w 4572002"/>
                  <a:gd name="connsiteY154" fmla="*/ 5087423 h 6858002"/>
                  <a:gd name="connsiteX155" fmla="*/ 4209468 w 4572002"/>
                  <a:gd name="connsiteY155" fmla="*/ 5041521 h 6858002"/>
                  <a:gd name="connsiteX156" fmla="*/ 4182989 w 4572002"/>
                  <a:gd name="connsiteY156" fmla="*/ 4987037 h 6858002"/>
                  <a:gd name="connsiteX157" fmla="*/ 4165707 w 4572002"/>
                  <a:gd name="connsiteY157" fmla="*/ 4957454 h 6858002"/>
                  <a:gd name="connsiteX158" fmla="*/ 4158155 w 4572002"/>
                  <a:gd name="connsiteY158" fmla="*/ 4933805 h 6858002"/>
                  <a:gd name="connsiteX159" fmla="*/ 4159557 w 4572002"/>
                  <a:gd name="connsiteY159" fmla="*/ 4912169 h 6858002"/>
                  <a:gd name="connsiteX160" fmla="*/ 4161262 w 4572002"/>
                  <a:gd name="connsiteY160" fmla="*/ 4889276 h 6858002"/>
                  <a:gd name="connsiteX161" fmla="*/ 4161262 w 4572002"/>
                  <a:gd name="connsiteY161" fmla="*/ 4889275 h 6858002"/>
                  <a:gd name="connsiteX162" fmla="*/ 4156484 w 4572002"/>
                  <a:gd name="connsiteY162" fmla="*/ 4867614 h 6858002"/>
                  <a:gd name="connsiteX163" fmla="*/ 4153733 w 4572002"/>
                  <a:gd name="connsiteY163" fmla="*/ 4863343 h 6858002"/>
                  <a:gd name="connsiteX164" fmla="*/ 4151983 w 4572002"/>
                  <a:gd name="connsiteY164" fmla="*/ 4857317 h 6858002"/>
                  <a:gd name="connsiteX165" fmla="*/ 4131552 w 4572002"/>
                  <a:gd name="connsiteY165" fmla="*/ 4828916 h 6858002"/>
                  <a:gd name="connsiteX166" fmla="*/ 4116716 w 4572002"/>
                  <a:gd name="connsiteY166" fmla="*/ 4800483 h 6858002"/>
                  <a:gd name="connsiteX167" fmla="*/ 4118025 w 4572002"/>
                  <a:gd name="connsiteY167" fmla="*/ 4767765 h 6858002"/>
                  <a:gd name="connsiteX168" fmla="*/ 4127932 w 4572002"/>
                  <a:gd name="connsiteY168" fmla="*/ 4677656 h 6858002"/>
                  <a:gd name="connsiteX169" fmla="*/ 4135934 w 4572002"/>
                  <a:gd name="connsiteY169" fmla="*/ 4659175 h 6858002"/>
                  <a:gd name="connsiteX170" fmla="*/ 4195944 w 4572002"/>
                  <a:gd name="connsiteY170" fmla="*/ 4482005 h 6858002"/>
                  <a:gd name="connsiteX171" fmla="*/ 4196706 w 4572002"/>
                  <a:gd name="connsiteY171" fmla="*/ 4363891 h 6858002"/>
                  <a:gd name="connsiteX172" fmla="*/ 4196706 w 4572002"/>
                  <a:gd name="connsiteY172" fmla="*/ 4363890 h 6858002"/>
                  <a:gd name="connsiteX173" fmla="*/ 4187752 w 4572002"/>
                  <a:gd name="connsiteY173" fmla="*/ 4324645 h 6858002"/>
                  <a:gd name="connsiteX174" fmla="*/ 4147936 w 4572002"/>
                  <a:gd name="connsiteY174" fmla="*/ 4253014 h 6858002"/>
                  <a:gd name="connsiteX175" fmla="*/ 4211111 w 4572002"/>
                  <a:gd name="connsiteY175" fmla="*/ 2836172 h 6858002"/>
                  <a:gd name="connsiteX176" fmla="*/ 4202421 w 4572002"/>
                  <a:gd name="connsiteY176" fmla="*/ 2848793 h 6858002"/>
                  <a:gd name="connsiteX177" fmla="*/ 4186816 w 4572002"/>
                  <a:gd name="connsiteY177" fmla="*/ 2897785 h 6858002"/>
                  <a:gd name="connsiteX178" fmla="*/ 4185787 w 4572002"/>
                  <a:gd name="connsiteY178" fmla="*/ 2903551 h 6858002"/>
                  <a:gd name="connsiteX179" fmla="*/ 4182513 w 4572002"/>
                  <a:gd name="connsiteY179" fmla="*/ 2914328 h 6858002"/>
                  <a:gd name="connsiteX180" fmla="*/ 4177882 w 4572002"/>
                  <a:gd name="connsiteY180" fmla="*/ 2947858 h 6858002"/>
                  <a:gd name="connsiteX181" fmla="*/ 4177881 w 4572002"/>
                  <a:gd name="connsiteY181" fmla="*/ 2947862 h 6858002"/>
                  <a:gd name="connsiteX182" fmla="*/ 4177881 w 4572002"/>
                  <a:gd name="connsiteY182" fmla="*/ 2947863 h 6858002"/>
                  <a:gd name="connsiteX183" fmla="*/ 4181465 w 4572002"/>
                  <a:gd name="connsiteY183" fmla="*/ 2982149 h 6858002"/>
                  <a:gd name="connsiteX184" fmla="*/ 4193158 w 4572002"/>
                  <a:gd name="connsiteY184" fmla="*/ 3077402 h 6858002"/>
                  <a:gd name="connsiteX185" fmla="*/ 4180703 w 4572002"/>
                  <a:gd name="connsiteY185" fmla="*/ 3172654 h 6858002"/>
                  <a:gd name="connsiteX186" fmla="*/ 4133076 w 4572002"/>
                  <a:gd name="connsiteY186" fmla="*/ 3489467 h 6858002"/>
                  <a:gd name="connsiteX187" fmla="*/ 4110977 w 4572002"/>
                  <a:gd name="connsiteY187" fmla="*/ 3544713 h 6858002"/>
                  <a:gd name="connsiteX188" fmla="*/ 4093355 w 4572002"/>
                  <a:gd name="connsiteY188" fmla="*/ 3574408 h 6858002"/>
                  <a:gd name="connsiteX189" fmla="*/ 4093355 w 4572002"/>
                  <a:gd name="connsiteY189" fmla="*/ 3574409 h 6858002"/>
                  <a:gd name="connsiteX190" fmla="*/ 4105453 w 4572002"/>
                  <a:gd name="connsiteY190" fmla="*/ 3606818 h 6858002"/>
                  <a:gd name="connsiteX191" fmla="*/ 4118979 w 4572002"/>
                  <a:gd name="connsiteY191" fmla="*/ 3630633 h 6858002"/>
                  <a:gd name="connsiteX192" fmla="*/ 4136708 w 4572002"/>
                  <a:gd name="connsiteY192" fmla="*/ 3654416 h 6858002"/>
                  <a:gd name="connsiteX193" fmla="*/ 4140382 w 4572002"/>
                  <a:gd name="connsiteY193" fmla="*/ 3668940 h 6858002"/>
                  <a:gd name="connsiteX194" fmla="*/ 4143220 w 4572002"/>
                  <a:gd name="connsiteY194" fmla="*/ 3680164 h 6858002"/>
                  <a:gd name="connsiteX195" fmla="*/ 4139172 w 4572002"/>
                  <a:gd name="connsiteY195" fmla="*/ 3734837 h 6858002"/>
                  <a:gd name="connsiteX196" fmla="*/ 4139172 w 4572002"/>
                  <a:gd name="connsiteY196" fmla="*/ 3734838 h 6858002"/>
                  <a:gd name="connsiteX197" fmla="*/ 4139554 w 4572002"/>
                  <a:gd name="connsiteY197" fmla="*/ 3754653 h 6858002"/>
                  <a:gd name="connsiteX198" fmla="*/ 4145911 w 4572002"/>
                  <a:gd name="connsiteY198" fmla="*/ 3789776 h 6858002"/>
                  <a:gd name="connsiteX199" fmla="*/ 4130980 w 4572002"/>
                  <a:gd name="connsiteY199" fmla="*/ 3822472 h 6858002"/>
                  <a:gd name="connsiteX200" fmla="*/ 4116645 w 4572002"/>
                  <a:gd name="connsiteY200" fmla="*/ 3852619 h 6858002"/>
                  <a:gd name="connsiteX201" fmla="*/ 4116645 w 4572002"/>
                  <a:gd name="connsiteY201" fmla="*/ 3852620 h 6858002"/>
                  <a:gd name="connsiteX202" fmla="*/ 4117425 w 4572002"/>
                  <a:gd name="connsiteY202" fmla="*/ 3868764 h 6858002"/>
                  <a:gd name="connsiteX203" fmla="*/ 4126028 w 4572002"/>
                  <a:gd name="connsiteY203" fmla="*/ 3885337 h 6858002"/>
                  <a:gd name="connsiteX204" fmla="*/ 4126028 w 4572002"/>
                  <a:gd name="connsiteY204" fmla="*/ 3885339 h 6858002"/>
                  <a:gd name="connsiteX205" fmla="*/ 4148409 w 4572002"/>
                  <a:gd name="connsiteY205" fmla="*/ 3923125 h 6858002"/>
                  <a:gd name="connsiteX206" fmla="*/ 4157913 w 4572002"/>
                  <a:gd name="connsiteY206" fmla="*/ 3962160 h 6858002"/>
                  <a:gd name="connsiteX207" fmla="*/ 4142221 w 4572002"/>
                  <a:gd name="connsiteY207" fmla="*/ 4043838 h 6858002"/>
                  <a:gd name="connsiteX208" fmla="*/ 4142220 w 4572002"/>
                  <a:gd name="connsiteY208" fmla="*/ 4043839 h 6858002"/>
                  <a:gd name="connsiteX209" fmla="*/ 4127099 w 4572002"/>
                  <a:gd name="connsiteY209" fmla="*/ 4103825 h 6858002"/>
                  <a:gd name="connsiteX210" fmla="*/ 4127099 w 4572002"/>
                  <a:gd name="connsiteY210" fmla="*/ 4103826 h 6858002"/>
                  <a:gd name="connsiteX211" fmla="*/ 4129066 w 4572002"/>
                  <a:gd name="connsiteY211" fmla="*/ 4134256 h 6858002"/>
                  <a:gd name="connsiteX212" fmla="*/ 4138410 w 4572002"/>
                  <a:gd name="connsiteY212" fmla="*/ 4165382 h 6858002"/>
                  <a:gd name="connsiteX213" fmla="*/ 4138410 w 4572002"/>
                  <a:gd name="connsiteY213" fmla="*/ 4165384 h 6858002"/>
                  <a:gd name="connsiteX214" fmla="*/ 4142315 w 4572002"/>
                  <a:gd name="connsiteY214" fmla="*/ 4192388 h 6858002"/>
                  <a:gd name="connsiteX215" fmla="*/ 4142315 w 4572002"/>
                  <a:gd name="connsiteY215" fmla="*/ 4192387 h 6858002"/>
                  <a:gd name="connsiteX216" fmla="*/ 4138410 w 4572002"/>
                  <a:gd name="connsiteY216" fmla="*/ 4165383 h 6858002"/>
                  <a:gd name="connsiteX217" fmla="*/ 4138410 w 4572002"/>
                  <a:gd name="connsiteY217" fmla="*/ 4165382 h 6858002"/>
                  <a:gd name="connsiteX218" fmla="*/ 4127099 w 4572002"/>
                  <a:gd name="connsiteY218" fmla="*/ 4103826 h 6858002"/>
                  <a:gd name="connsiteX219" fmla="*/ 4142220 w 4572002"/>
                  <a:gd name="connsiteY219" fmla="*/ 4043840 h 6858002"/>
                  <a:gd name="connsiteX220" fmla="*/ 4142221 w 4572002"/>
                  <a:gd name="connsiteY220" fmla="*/ 4043838 h 6858002"/>
                  <a:gd name="connsiteX221" fmla="*/ 4155523 w 4572002"/>
                  <a:gd name="connsiteY221" fmla="*/ 4002410 h 6858002"/>
                  <a:gd name="connsiteX222" fmla="*/ 4157913 w 4572002"/>
                  <a:gd name="connsiteY222" fmla="*/ 3962160 h 6858002"/>
                  <a:gd name="connsiteX223" fmla="*/ 4157913 w 4572002"/>
                  <a:gd name="connsiteY223" fmla="*/ 3962159 h 6858002"/>
                  <a:gd name="connsiteX224" fmla="*/ 4126028 w 4572002"/>
                  <a:gd name="connsiteY224" fmla="*/ 3885338 h 6858002"/>
                  <a:gd name="connsiteX225" fmla="*/ 4126028 w 4572002"/>
                  <a:gd name="connsiteY225" fmla="*/ 3885337 h 6858002"/>
                  <a:gd name="connsiteX226" fmla="*/ 4116645 w 4572002"/>
                  <a:gd name="connsiteY226" fmla="*/ 3852620 h 6858002"/>
                  <a:gd name="connsiteX227" fmla="*/ 4130980 w 4572002"/>
                  <a:gd name="connsiteY227" fmla="*/ 3822473 h 6858002"/>
                  <a:gd name="connsiteX228" fmla="*/ 4145911 w 4572002"/>
                  <a:gd name="connsiteY228" fmla="*/ 3789777 h 6858002"/>
                  <a:gd name="connsiteX229" fmla="*/ 4145911 w 4572002"/>
                  <a:gd name="connsiteY229" fmla="*/ 3789776 h 6858002"/>
                  <a:gd name="connsiteX230" fmla="*/ 4139554 w 4572002"/>
                  <a:gd name="connsiteY230" fmla="*/ 3754652 h 6858002"/>
                  <a:gd name="connsiteX231" fmla="*/ 4139172 w 4572002"/>
                  <a:gd name="connsiteY231" fmla="*/ 3734838 h 6858002"/>
                  <a:gd name="connsiteX232" fmla="*/ 4143220 w 4572002"/>
                  <a:gd name="connsiteY232" fmla="*/ 3680164 h 6858002"/>
                  <a:gd name="connsiteX233" fmla="*/ 4143220 w 4572002"/>
                  <a:gd name="connsiteY233" fmla="*/ 3680163 h 6858002"/>
                  <a:gd name="connsiteX234" fmla="*/ 4140382 w 4572002"/>
                  <a:gd name="connsiteY234" fmla="*/ 3668940 h 6858002"/>
                  <a:gd name="connsiteX235" fmla="*/ 4136708 w 4572002"/>
                  <a:gd name="connsiteY235" fmla="*/ 3654416 h 6858002"/>
                  <a:gd name="connsiteX236" fmla="*/ 4136708 w 4572002"/>
                  <a:gd name="connsiteY236" fmla="*/ 3654416 h 6858002"/>
                  <a:gd name="connsiteX237" fmla="*/ 4136708 w 4572002"/>
                  <a:gd name="connsiteY237" fmla="*/ 3654415 h 6858002"/>
                  <a:gd name="connsiteX238" fmla="*/ 4118979 w 4572002"/>
                  <a:gd name="connsiteY238" fmla="*/ 3630632 h 6858002"/>
                  <a:gd name="connsiteX239" fmla="*/ 4105453 w 4572002"/>
                  <a:gd name="connsiteY239" fmla="*/ 3606817 h 6858002"/>
                  <a:gd name="connsiteX240" fmla="*/ 4095707 w 4572002"/>
                  <a:gd name="connsiteY240" fmla="*/ 3587174 h 6858002"/>
                  <a:gd name="connsiteX241" fmla="*/ 4093355 w 4572002"/>
                  <a:gd name="connsiteY241" fmla="*/ 3574408 h 6858002"/>
                  <a:gd name="connsiteX242" fmla="*/ 4098434 w 4572002"/>
                  <a:gd name="connsiteY242" fmla="*/ 3562321 h 6858002"/>
                  <a:gd name="connsiteX243" fmla="*/ 4110977 w 4572002"/>
                  <a:gd name="connsiteY243" fmla="*/ 3544714 h 6858002"/>
                  <a:gd name="connsiteX244" fmla="*/ 4133076 w 4572002"/>
                  <a:gd name="connsiteY244" fmla="*/ 3489468 h 6858002"/>
                  <a:gd name="connsiteX245" fmla="*/ 4180703 w 4572002"/>
                  <a:gd name="connsiteY245" fmla="*/ 3172655 h 6858002"/>
                  <a:gd name="connsiteX246" fmla="*/ 4193158 w 4572002"/>
                  <a:gd name="connsiteY246" fmla="*/ 3077402 h 6858002"/>
                  <a:gd name="connsiteX247" fmla="*/ 4193158 w 4572002"/>
                  <a:gd name="connsiteY247" fmla="*/ 3077401 h 6858002"/>
                  <a:gd name="connsiteX248" fmla="*/ 4181465 w 4572002"/>
                  <a:gd name="connsiteY248" fmla="*/ 2982148 h 6858002"/>
                  <a:gd name="connsiteX249" fmla="*/ 4177881 w 4572002"/>
                  <a:gd name="connsiteY249" fmla="*/ 2947863 h 6858002"/>
                  <a:gd name="connsiteX250" fmla="*/ 4177882 w 4572002"/>
                  <a:gd name="connsiteY250" fmla="*/ 2947858 h 6858002"/>
                  <a:gd name="connsiteX251" fmla="*/ 4185787 w 4572002"/>
                  <a:gd name="connsiteY251" fmla="*/ 2903551 h 6858002"/>
                  <a:gd name="connsiteX252" fmla="*/ 4202421 w 4572002"/>
                  <a:gd name="connsiteY252" fmla="*/ 2848794 h 6858002"/>
                  <a:gd name="connsiteX253" fmla="*/ 4211111 w 4572002"/>
                  <a:gd name="connsiteY253" fmla="*/ 2836173 h 6858002"/>
                  <a:gd name="connsiteX254" fmla="*/ 3726625 w 4572002"/>
                  <a:gd name="connsiteY254" fmla="*/ 1508458 h 6858002"/>
                  <a:gd name="connsiteX255" fmla="*/ 3698531 w 4572002"/>
                  <a:gd name="connsiteY255" fmla="*/ 1596214 h 6858002"/>
                  <a:gd name="connsiteX256" fmla="*/ 3700436 w 4572002"/>
                  <a:gd name="connsiteY256" fmla="*/ 1624981 h 6858002"/>
                  <a:gd name="connsiteX257" fmla="*/ 3757017 w 4572002"/>
                  <a:gd name="connsiteY257" fmla="*/ 1697754 h 6858002"/>
                  <a:gd name="connsiteX258" fmla="*/ 3779686 w 4572002"/>
                  <a:gd name="connsiteY258" fmla="*/ 1733189 h 6858002"/>
                  <a:gd name="connsiteX259" fmla="*/ 3821407 w 4572002"/>
                  <a:gd name="connsiteY259" fmla="*/ 1833776 h 6858002"/>
                  <a:gd name="connsiteX260" fmla="*/ 3829028 w 4572002"/>
                  <a:gd name="connsiteY260" fmla="*/ 1842159 h 6858002"/>
                  <a:gd name="connsiteX261" fmla="*/ 3919519 w 4572002"/>
                  <a:gd name="connsiteY261" fmla="*/ 1916455 h 6858002"/>
                  <a:gd name="connsiteX262" fmla="*/ 3934949 w 4572002"/>
                  <a:gd name="connsiteY262" fmla="*/ 1933220 h 6858002"/>
                  <a:gd name="connsiteX263" fmla="*/ 3958954 w 4572002"/>
                  <a:gd name="connsiteY263" fmla="*/ 1953414 h 6858002"/>
                  <a:gd name="connsiteX264" fmla="*/ 4005437 w 4572002"/>
                  <a:gd name="connsiteY264" fmla="*/ 2016470 h 6858002"/>
                  <a:gd name="connsiteX265" fmla="*/ 4020296 w 4572002"/>
                  <a:gd name="connsiteY265" fmla="*/ 2094579 h 6858002"/>
                  <a:gd name="connsiteX266" fmla="*/ 4042967 w 4572002"/>
                  <a:gd name="connsiteY266" fmla="*/ 2188880 h 6858002"/>
                  <a:gd name="connsiteX267" fmla="*/ 4058207 w 4572002"/>
                  <a:gd name="connsiteY267" fmla="*/ 2228315 h 6858002"/>
                  <a:gd name="connsiteX268" fmla="*/ 4087164 w 4572002"/>
                  <a:gd name="connsiteY268" fmla="*/ 2334045 h 6858002"/>
                  <a:gd name="connsiteX269" fmla="*/ 4111549 w 4572002"/>
                  <a:gd name="connsiteY269" fmla="*/ 2409486 h 6858002"/>
                  <a:gd name="connsiteX270" fmla="*/ 4128650 w 4572002"/>
                  <a:gd name="connsiteY270" fmla="*/ 2435913 h 6858002"/>
                  <a:gd name="connsiteX271" fmla="*/ 4134481 w 4572002"/>
                  <a:gd name="connsiteY271" fmla="*/ 2463018 h 6858002"/>
                  <a:gd name="connsiteX272" fmla="*/ 4125839 w 4572002"/>
                  <a:gd name="connsiteY272" fmla="*/ 2518262 h 6858002"/>
                  <a:gd name="connsiteX273" fmla="*/ 4125838 w 4572002"/>
                  <a:gd name="connsiteY273" fmla="*/ 2518264 h 6858002"/>
                  <a:gd name="connsiteX274" fmla="*/ 4122194 w 4572002"/>
                  <a:gd name="connsiteY274" fmla="*/ 2545006 h 6858002"/>
                  <a:gd name="connsiteX275" fmla="*/ 4122194 w 4572002"/>
                  <a:gd name="connsiteY275" fmla="*/ 2545007 h 6858002"/>
                  <a:gd name="connsiteX276" fmla="*/ 4126408 w 4572002"/>
                  <a:gd name="connsiteY276" fmla="*/ 2571035 h 6858002"/>
                  <a:gd name="connsiteX277" fmla="*/ 4199563 w 4572002"/>
                  <a:gd name="connsiteY277" fmla="*/ 2668002 h 6858002"/>
                  <a:gd name="connsiteX278" fmla="*/ 4247953 w 4572002"/>
                  <a:gd name="connsiteY278" fmla="*/ 2745349 h 6858002"/>
                  <a:gd name="connsiteX279" fmla="*/ 4247954 w 4572002"/>
                  <a:gd name="connsiteY279" fmla="*/ 2745352 h 6858002"/>
                  <a:gd name="connsiteX280" fmla="*/ 4253873 w 4572002"/>
                  <a:gd name="connsiteY280" fmla="*/ 2778006 h 6858002"/>
                  <a:gd name="connsiteX281" fmla="*/ 4253453 w 4572002"/>
                  <a:gd name="connsiteY281" fmla="*/ 2785440 h 6858002"/>
                  <a:gd name="connsiteX282" fmla="*/ 4243374 w 4572002"/>
                  <a:gd name="connsiteY282" fmla="*/ 2811780 h 6858002"/>
                  <a:gd name="connsiteX283" fmla="*/ 4243371 w 4572002"/>
                  <a:gd name="connsiteY283" fmla="*/ 2811787 h 6858002"/>
                  <a:gd name="connsiteX284" fmla="*/ 4243372 w 4572002"/>
                  <a:gd name="connsiteY284" fmla="*/ 2811787 h 6858002"/>
                  <a:gd name="connsiteX285" fmla="*/ 4243374 w 4572002"/>
                  <a:gd name="connsiteY285" fmla="*/ 2811780 h 6858002"/>
                  <a:gd name="connsiteX286" fmla="*/ 4253025 w 4572002"/>
                  <a:gd name="connsiteY286" fmla="*/ 2793023 h 6858002"/>
                  <a:gd name="connsiteX287" fmla="*/ 4253453 w 4572002"/>
                  <a:gd name="connsiteY287" fmla="*/ 2785440 h 6858002"/>
                  <a:gd name="connsiteX288" fmla="*/ 4254654 w 4572002"/>
                  <a:gd name="connsiteY288" fmla="*/ 2782305 h 6858002"/>
                  <a:gd name="connsiteX289" fmla="*/ 4253873 w 4572002"/>
                  <a:gd name="connsiteY289" fmla="*/ 2778006 h 6858002"/>
                  <a:gd name="connsiteX290" fmla="*/ 4254284 w 4572002"/>
                  <a:gd name="connsiteY290" fmla="*/ 2770758 h 6858002"/>
                  <a:gd name="connsiteX291" fmla="*/ 4247954 w 4572002"/>
                  <a:gd name="connsiteY291" fmla="*/ 2745352 h 6858002"/>
                  <a:gd name="connsiteX292" fmla="*/ 4247953 w 4572002"/>
                  <a:gd name="connsiteY292" fmla="*/ 2745348 h 6858002"/>
                  <a:gd name="connsiteX293" fmla="*/ 4199563 w 4572002"/>
                  <a:gd name="connsiteY293" fmla="*/ 2668001 h 6858002"/>
                  <a:gd name="connsiteX294" fmla="*/ 4126408 w 4572002"/>
                  <a:gd name="connsiteY294" fmla="*/ 2571034 h 6858002"/>
                  <a:gd name="connsiteX295" fmla="*/ 4122194 w 4572002"/>
                  <a:gd name="connsiteY295" fmla="*/ 2545007 h 6858002"/>
                  <a:gd name="connsiteX296" fmla="*/ 4125838 w 4572002"/>
                  <a:gd name="connsiteY296" fmla="*/ 2518265 h 6858002"/>
                  <a:gd name="connsiteX297" fmla="*/ 4125839 w 4572002"/>
                  <a:gd name="connsiteY297" fmla="*/ 2518262 h 6858002"/>
                  <a:gd name="connsiteX298" fmla="*/ 4132419 w 4572002"/>
                  <a:gd name="connsiteY298" fmla="*/ 2490551 h 6858002"/>
                  <a:gd name="connsiteX299" fmla="*/ 4134481 w 4572002"/>
                  <a:gd name="connsiteY299" fmla="*/ 2463018 h 6858002"/>
                  <a:gd name="connsiteX300" fmla="*/ 4134481 w 4572002"/>
                  <a:gd name="connsiteY300" fmla="*/ 2463017 h 6858002"/>
                  <a:gd name="connsiteX301" fmla="*/ 4111549 w 4572002"/>
                  <a:gd name="connsiteY301" fmla="*/ 2409485 h 6858002"/>
                  <a:gd name="connsiteX302" fmla="*/ 4087164 w 4572002"/>
                  <a:gd name="connsiteY302" fmla="*/ 2334044 h 6858002"/>
                  <a:gd name="connsiteX303" fmla="*/ 4058207 w 4572002"/>
                  <a:gd name="connsiteY303" fmla="*/ 2228314 h 6858002"/>
                  <a:gd name="connsiteX304" fmla="*/ 4042967 w 4572002"/>
                  <a:gd name="connsiteY304" fmla="*/ 2188879 h 6858002"/>
                  <a:gd name="connsiteX305" fmla="*/ 4020296 w 4572002"/>
                  <a:gd name="connsiteY305" fmla="*/ 2094578 h 6858002"/>
                  <a:gd name="connsiteX306" fmla="*/ 4005437 w 4572002"/>
                  <a:gd name="connsiteY306" fmla="*/ 2016469 h 6858002"/>
                  <a:gd name="connsiteX307" fmla="*/ 3958954 w 4572002"/>
                  <a:gd name="connsiteY307" fmla="*/ 1953413 h 6858002"/>
                  <a:gd name="connsiteX308" fmla="*/ 3934949 w 4572002"/>
                  <a:gd name="connsiteY308" fmla="*/ 1933219 h 6858002"/>
                  <a:gd name="connsiteX309" fmla="*/ 3919519 w 4572002"/>
                  <a:gd name="connsiteY309" fmla="*/ 1916454 h 6858002"/>
                  <a:gd name="connsiteX310" fmla="*/ 3829028 w 4572002"/>
                  <a:gd name="connsiteY310" fmla="*/ 1842158 h 6858002"/>
                  <a:gd name="connsiteX311" fmla="*/ 3821407 w 4572002"/>
                  <a:gd name="connsiteY311" fmla="*/ 1833775 h 6858002"/>
                  <a:gd name="connsiteX312" fmla="*/ 3779686 w 4572002"/>
                  <a:gd name="connsiteY312" fmla="*/ 1733188 h 6858002"/>
                  <a:gd name="connsiteX313" fmla="*/ 3757018 w 4572002"/>
                  <a:gd name="connsiteY313" fmla="*/ 1697753 h 6858002"/>
                  <a:gd name="connsiteX314" fmla="*/ 3700436 w 4572002"/>
                  <a:gd name="connsiteY314" fmla="*/ 1624980 h 6858002"/>
                  <a:gd name="connsiteX315" fmla="*/ 3698532 w 4572002"/>
                  <a:gd name="connsiteY315" fmla="*/ 1596213 h 6858002"/>
                  <a:gd name="connsiteX316" fmla="*/ 3745230 w 4572002"/>
                  <a:gd name="connsiteY316" fmla="*/ 1459073 h 6858002"/>
                  <a:gd name="connsiteX317" fmla="*/ 3745229 w 4572002"/>
                  <a:gd name="connsiteY317" fmla="*/ 1459074 h 6858002"/>
                  <a:gd name="connsiteX318" fmla="*/ 3736012 w 4572002"/>
                  <a:gd name="connsiteY318" fmla="*/ 1481572 h 6858002"/>
                  <a:gd name="connsiteX319" fmla="*/ 3764423 w 4572002"/>
                  <a:gd name="connsiteY319" fmla="*/ 1268758 h 6858002"/>
                  <a:gd name="connsiteX320" fmla="*/ 3769590 w 4572002"/>
                  <a:gd name="connsiteY320" fmla="*/ 1286070 h 6858002"/>
                  <a:gd name="connsiteX321" fmla="*/ 3791927 w 4572002"/>
                  <a:gd name="connsiteY321" fmla="*/ 1350628 h 6858002"/>
                  <a:gd name="connsiteX322" fmla="*/ 3786333 w 4572002"/>
                  <a:gd name="connsiteY322" fmla="*/ 1413840 h 6858002"/>
                  <a:gd name="connsiteX323" fmla="*/ 3791928 w 4572002"/>
                  <a:gd name="connsiteY323" fmla="*/ 1350627 h 6858002"/>
                  <a:gd name="connsiteX324" fmla="*/ 3769590 w 4572002"/>
                  <a:gd name="connsiteY324" fmla="*/ 1286069 h 6858002"/>
                  <a:gd name="connsiteX325" fmla="*/ 3706152 w 4572002"/>
                  <a:gd name="connsiteY325" fmla="*/ 773035 h 6858002"/>
                  <a:gd name="connsiteX326" fmla="*/ 3706152 w 4572002"/>
                  <a:gd name="connsiteY326" fmla="*/ 773036 h 6858002"/>
                  <a:gd name="connsiteX327" fmla="*/ 3714152 w 4572002"/>
                  <a:gd name="connsiteY327" fmla="*/ 854380 h 6858002"/>
                  <a:gd name="connsiteX328" fmla="*/ 3745205 w 4572002"/>
                  <a:gd name="connsiteY328" fmla="*/ 915344 h 6858002"/>
                  <a:gd name="connsiteX329" fmla="*/ 3755683 w 4572002"/>
                  <a:gd name="connsiteY329" fmla="*/ 927156 h 6858002"/>
                  <a:gd name="connsiteX330" fmla="*/ 3752063 w 4572002"/>
                  <a:gd name="connsiteY330" fmla="*/ 1097088 h 6858002"/>
                  <a:gd name="connsiteX331" fmla="*/ 3747681 w 4572002"/>
                  <a:gd name="connsiteY331" fmla="*/ 1123186 h 6858002"/>
                  <a:gd name="connsiteX332" fmla="*/ 3772400 w 4572002"/>
                  <a:gd name="connsiteY332" fmla="*/ 1184029 h 6858002"/>
                  <a:gd name="connsiteX333" fmla="*/ 3747682 w 4572002"/>
                  <a:gd name="connsiteY333" fmla="*/ 1123185 h 6858002"/>
                  <a:gd name="connsiteX334" fmla="*/ 3752064 w 4572002"/>
                  <a:gd name="connsiteY334" fmla="*/ 1097087 h 6858002"/>
                  <a:gd name="connsiteX335" fmla="*/ 3755684 w 4572002"/>
                  <a:gd name="connsiteY335" fmla="*/ 927155 h 6858002"/>
                  <a:gd name="connsiteX336" fmla="*/ 3745206 w 4572002"/>
                  <a:gd name="connsiteY336" fmla="*/ 915343 h 6858002"/>
                  <a:gd name="connsiteX337" fmla="*/ 3714152 w 4572002"/>
                  <a:gd name="connsiteY337" fmla="*/ 854379 h 6858002"/>
                  <a:gd name="connsiteX338" fmla="*/ 3761553 w 4572002"/>
                  <a:gd name="connsiteY338" fmla="*/ 517851 h 6858002"/>
                  <a:gd name="connsiteX339" fmla="*/ 3752635 w 4572002"/>
                  <a:gd name="connsiteY339" fmla="*/ 556048 h 6858002"/>
                  <a:gd name="connsiteX340" fmla="*/ 3746157 w 4572002"/>
                  <a:gd name="connsiteY340" fmla="*/ 580051 h 6858002"/>
                  <a:gd name="connsiteX341" fmla="*/ 3742776 w 4572002"/>
                  <a:gd name="connsiteY341" fmla="*/ 642538 h 6858002"/>
                  <a:gd name="connsiteX342" fmla="*/ 3730253 w 4572002"/>
                  <a:gd name="connsiteY342" fmla="*/ 694928 h 6858002"/>
                  <a:gd name="connsiteX343" fmla="*/ 3742777 w 4572002"/>
                  <a:gd name="connsiteY343" fmla="*/ 642537 h 6858002"/>
                  <a:gd name="connsiteX344" fmla="*/ 3746158 w 4572002"/>
                  <a:gd name="connsiteY344" fmla="*/ 580050 h 6858002"/>
                  <a:gd name="connsiteX345" fmla="*/ 3752636 w 4572002"/>
                  <a:gd name="connsiteY345" fmla="*/ 556047 h 6858002"/>
                  <a:gd name="connsiteX346" fmla="*/ 3774848 w 4572002"/>
                  <a:gd name="connsiteY346" fmla="*/ 298169 h 6858002"/>
                  <a:gd name="connsiteX347" fmla="*/ 3760065 w 4572002"/>
                  <a:gd name="connsiteY347" fmla="*/ 313534 h 6858002"/>
                  <a:gd name="connsiteX348" fmla="*/ 3759493 w 4572002"/>
                  <a:gd name="connsiteY348" fmla="*/ 338871 h 6858002"/>
                  <a:gd name="connsiteX349" fmla="*/ 3759500 w 4572002"/>
                  <a:gd name="connsiteY349" fmla="*/ 338900 h 6858002"/>
                  <a:gd name="connsiteX350" fmla="*/ 3769400 w 4572002"/>
                  <a:gd name="connsiteY350" fmla="*/ 395640 h 6858002"/>
                  <a:gd name="connsiteX351" fmla="*/ 3765590 w 4572002"/>
                  <a:gd name="connsiteY351" fmla="*/ 367328 h 6858002"/>
                  <a:gd name="connsiteX352" fmla="*/ 3759500 w 4572002"/>
                  <a:gd name="connsiteY352" fmla="*/ 338900 h 6858002"/>
                  <a:gd name="connsiteX353" fmla="*/ 3759494 w 4572002"/>
                  <a:gd name="connsiteY353" fmla="*/ 338870 h 6858002"/>
                  <a:gd name="connsiteX354" fmla="*/ 3760066 w 4572002"/>
                  <a:gd name="connsiteY354" fmla="*/ 313533 h 6858002"/>
                  <a:gd name="connsiteX355" fmla="*/ 3782393 w 4572002"/>
                  <a:gd name="connsiteY355" fmla="*/ 281568 h 6858002"/>
                  <a:gd name="connsiteX356" fmla="*/ 3777498 w 4572002"/>
                  <a:gd name="connsiteY356" fmla="*/ 295415 h 6858002"/>
                  <a:gd name="connsiteX357" fmla="*/ 3777499 w 4572002"/>
                  <a:gd name="connsiteY357" fmla="*/ 295415 h 6858002"/>
                  <a:gd name="connsiteX358" fmla="*/ 3769073 w 4572002"/>
                  <a:gd name="connsiteY358" fmla="*/ 24486 h 6858002"/>
                  <a:gd name="connsiteX359" fmla="*/ 3766810 w 4572002"/>
                  <a:gd name="connsiteY359" fmla="*/ 74129 h 6858002"/>
                  <a:gd name="connsiteX360" fmla="*/ 3772734 w 4572002"/>
                  <a:gd name="connsiteY360" fmla="*/ 125861 h 6858002"/>
                  <a:gd name="connsiteX361" fmla="*/ 3777129 w 4572002"/>
                  <a:gd name="connsiteY361" fmla="*/ 153387 h 6858002"/>
                  <a:gd name="connsiteX362" fmla="*/ 3785402 w 4572002"/>
                  <a:gd name="connsiteY362" fmla="*/ 228944 h 6858002"/>
                  <a:gd name="connsiteX363" fmla="*/ 3780943 w 4572002"/>
                  <a:gd name="connsiteY363" fmla="*/ 177271 h 6858002"/>
                  <a:gd name="connsiteX364" fmla="*/ 3777129 w 4572002"/>
                  <a:gd name="connsiteY364" fmla="*/ 153387 h 6858002"/>
                  <a:gd name="connsiteX365" fmla="*/ 3776930 w 4572002"/>
                  <a:gd name="connsiteY365" fmla="*/ 151569 h 6858002"/>
                  <a:gd name="connsiteX366" fmla="*/ 3766811 w 4572002"/>
                  <a:gd name="connsiteY366" fmla="*/ 74129 h 6858002"/>
                  <a:gd name="connsiteX367" fmla="*/ 3766492 w 4572002"/>
                  <a:gd name="connsiteY367" fmla="*/ 0 h 6858002"/>
                  <a:gd name="connsiteX368" fmla="*/ 4230600 w 4572002"/>
                  <a:gd name="connsiteY368" fmla="*/ 0 h 6858002"/>
                  <a:gd name="connsiteX369" fmla="*/ 4229473 w 4572002"/>
                  <a:gd name="connsiteY369" fmla="*/ 2817 h 6858002"/>
                  <a:gd name="connsiteX370" fmla="*/ 4215375 w 4572002"/>
                  <a:gd name="connsiteY370" fmla="*/ 63587 h 6858002"/>
                  <a:gd name="connsiteX371" fmla="*/ 4201468 w 4572002"/>
                  <a:gd name="connsiteY371" fmla="*/ 176939 h 6858002"/>
                  <a:gd name="connsiteX372" fmla="*/ 4193466 w 4572002"/>
                  <a:gd name="connsiteY372" fmla="*/ 200182 h 6858002"/>
                  <a:gd name="connsiteX373" fmla="*/ 4155554 w 4572002"/>
                  <a:gd name="connsiteY373" fmla="*/ 340774 h 6858002"/>
                  <a:gd name="connsiteX374" fmla="*/ 4156319 w 4572002"/>
                  <a:gd name="connsiteY374" fmla="*/ 453364 h 6858002"/>
                  <a:gd name="connsiteX375" fmla="*/ 4158033 w 4572002"/>
                  <a:gd name="connsiteY375" fmla="*/ 462126 h 6858002"/>
                  <a:gd name="connsiteX376" fmla="*/ 4170605 w 4572002"/>
                  <a:gd name="connsiteY376" fmla="*/ 505182 h 6858002"/>
                  <a:gd name="connsiteX377" fmla="*/ 4167177 w 4572002"/>
                  <a:gd name="connsiteY377" fmla="*/ 571860 h 6858002"/>
                  <a:gd name="connsiteX378" fmla="*/ 4149840 w 4572002"/>
                  <a:gd name="connsiteY378" fmla="*/ 617772 h 6858002"/>
                  <a:gd name="connsiteX379" fmla="*/ 4149078 w 4572002"/>
                  <a:gd name="connsiteY379" fmla="*/ 674923 h 6858002"/>
                  <a:gd name="connsiteX380" fmla="*/ 4159937 w 4572002"/>
                  <a:gd name="connsiteY380" fmla="*/ 740268 h 6858002"/>
                  <a:gd name="connsiteX381" fmla="*/ 4162223 w 4572002"/>
                  <a:gd name="connsiteY381" fmla="*/ 769605 h 6858002"/>
                  <a:gd name="connsiteX382" fmla="*/ 4184703 w 4572002"/>
                  <a:gd name="connsiteY382" fmla="*/ 850189 h 6858002"/>
                  <a:gd name="connsiteX383" fmla="*/ 4179179 w 4572002"/>
                  <a:gd name="connsiteY383" fmla="*/ 898198 h 6858002"/>
                  <a:gd name="connsiteX384" fmla="*/ 4164319 w 4572002"/>
                  <a:gd name="connsiteY384" fmla="*/ 945444 h 6858002"/>
                  <a:gd name="connsiteX385" fmla="*/ 4150030 w 4572002"/>
                  <a:gd name="connsiteY385" fmla="*/ 975733 h 6858002"/>
                  <a:gd name="connsiteX386" fmla="*/ 4139934 w 4572002"/>
                  <a:gd name="connsiteY386" fmla="*/ 1036887 h 6858002"/>
                  <a:gd name="connsiteX387" fmla="*/ 4141458 w 4572002"/>
                  <a:gd name="connsiteY387" fmla="*/ 1048125 h 6858002"/>
                  <a:gd name="connsiteX388" fmla="*/ 4154032 w 4572002"/>
                  <a:gd name="connsiteY388" fmla="*/ 1230633 h 6858002"/>
                  <a:gd name="connsiteX389" fmla="*/ 4174225 w 4572002"/>
                  <a:gd name="connsiteY389" fmla="*/ 1303024 h 6858002"/>
                  <a:gd name="connsiteX390" fmla="*/ 4176701 w 4572002"/>
                  <a:gd name="connsiteY390" fmla="*/ 1318456 h 6858002"/>
                  <a:gd name="connsiteX391" fmla="*/ 4199372 w 4572002"/>
                  <a:gd name="connsiteY391" fmla="*/ 1472575 h 6858002"/>
                  <a:gd name="connsiteX392" fmla="*/ 4200325 w 4572002"/>
                  <a:gd name="connsiteY392" fmla="*/ 1489720 h 6858002"/>
                  <a:gd name="connsiteX393" fmla="*/ 4196324 w 4572002"/>
                  <a:gd name="connsiteY393" fmla="*/ 1537537 h 6858002"/>
                  <a:gd name="connsiteX394" fmla="*/ 4237474 w 4572002"/>
                  <a:gd name="connsiteY394" fmla="*/ 1650317 h 6858002"/>
                  <a:gd name="connsiteX395" fmla="*/ 4251572 w 4572002"/>
                  <a:gd name="connsiteY395" fmla="*/ 1763287 h 6858002"/>
                  <a:gd name="connsiteX396" fmla="*/ 4251380 w 4572002"/>
                  <a:gd name="connsiteY396" fmla="*/ 1825393 h 6858002"/>
                  <a:gd name="connsiteX397" fmla="*/ 4261478 w 4572002"/>
                  <a:gd name="connsiteY397" fmla="*/ 1869780 h 6858002"/>
                  <a:gd name="connsiteX398" fmla="*/ 4292149 w 4572002"/>
                  <a:gd name="connsiteY398" fmla="*/ 1978940 h 6858002"/>
                  <a:gd name="connsiteX399" fmla="*/ 4296911 w 4572002"/>
                  <a:gd name="connsiteY399" fmla="*/ 2030378 h 6858002"/>
                  <a:gd name="connsiteX400" fmla="*/ 4307201 w 4572002"/>
                  <a:gd name="connsiteY400" fmla="*/ 2085054 h 6858002"/>
                  <a:gd name="connsiteX401" fmla="*/ 4353302 w 4572002"/>
                  <a:gd name="connsiteY401" fmla="*/ 2220312 h 6858002"/>
                  <a:gd name="connsiteX402" fmla="*/ 4350636 w 4572002"/>
                  <a:gd name="connsiteY402" fmla="*/ 2330806 h 6858002"/>
                  <a:gd name="connsiteX403" fmla="*/ 4351206 w 4572002"/>
                  <a:gd name="connsiteY403" fmla="*/ 2401292 h 6858002"/>
                  <a:gd name="connsiteX404" fmla="*/ 4366446 w 4572002"/>
                  <a:gd name="connsiteY404" fmla="*/ 2485307 h 6858002"/>
                  <a:gd name="connsiteX405" fmla="*/ 4388736 w 4572002"/>
                  <a:gd name="connsiteY405" fmla="*/ 2554079 h 6858002"/>
                  <a:gd name="connsiteX406" fmla="*/ 4406453 w 4572002"/>
                  <a:gd name="connsiteY406" fmla="*/ 2649143 h 6858002"/>
                  <a:gd name="connsiteX407" fmla="*/ 4440554 w 4572002"/>
                  <a:gd name="connsiteY407" fmla="*/ 2743826 h 6858002"/>
                  <a:gd name="connsiteX408" fmla="*/ 4466653 w 4572002"/>
                  <a:gd name="connsiteY408" fmla="*/ 2809930 h 6858002"/>
                  <a:gd name="connsiteX409" fmla="*/ 4489705 w 4572002"/>
                  <a:gd name="connsiteY409" fmla="*/ 2901943 h 6858002"/>
                  <a:gd name="connsiteX410" fmla="*/ 4505897 w 4572002"/>
                  <a:gd name="connsiteY410" fmla="*/ 3042728 h 6858002"/>
                  <a:gd name="connsiteX411" fmla="*/ 4507613 w 4572002"/>
                  <a:gd name="connsiteY411" fmla="*/ 3107500 h 6858002"/>
                  <a:gd name="connsiteX412" fmla="*/ 4545521 w 4572002"/>
                  <a:gd name="connsiteY412" fmla="*/ 3209993 h 6858002"/>
                  <a:gd name="connsiteX413" fmla="*/ 4563811 w 4572002"/>
                  <a:gd name="connsiteY413" fmla="*/ 3253809 h 6858002"/>
                  <a:gd name="connsiteX414" fmla="*/ 4548570 w 4572002"/>
                  <a:gd name="connsiteY414" fmla="*/ 3293244 h 6858002"/>
                  <a:gd name="connsiteX415" fmla="*/ 4531043 w 4572002"/>
                  <a:gd name="connsiteY415" fmla="*/ 3318771 h 6858002"/>
                  <a:gd name="connsiteX416" fmla="*/ 4545904 w 4572002"/>
                  <a:gd name="connsiteY416" fmla="*/ 3399546 h 6858002"/>
                  <a:gd name="connsiteX417" fmla="*/ 4561524 w 4572002"/>
                  <a:gd name="connsiteY417" fmla="*/ 3485275 h 6858002"/>
                  <a:gd name="connsiteX418" fmla="*/ 4572002 w 4572002"/>
                  <a:gd name="connsiteY418" fmla="*/ 3546617 h 6858002"/>
                  <a:gd name="connsiteX419" fmla="*/ 4563620 w 4572002"/>
                  <a:gd name="connsiteY419" fmla="*/ 3623201 h 6858002"/>
                  <a:gd name="connsiteX420" fmla="*/ 4560192 w 4572002"/>
                  <a:gd name="connsiteY420" fmla="*/ 3683591 h 6858002"/>
                  <a:gd name="connsiteX421" fmla="*/ 4550476 w 4572002"/>
                  <a:gd name="connsiteY421" fmla="*/ 3732361 h 6858002"/>
                  <a:gd name="connsiteX422" fmla="*/ 4544759 w 4572002"/>
                  <a:gd name="connsiteY422" fmla="*/ 3749506 h 6858002"/>
                  <a:gd name="connsiteX423" fmla="*/ 4500182 w 4572002"/>
                  <a:gd name="connsiteY423" fmla="*/ 3885338 h 6858002"/>
                  <a:gd name="connsiteX424" fmla="*/ 4464557 w 4572002"/>
                  <a:gd name="connsiteY424" fmla="*/ 4030503 h 6858002"/>
                  <a:gd name="connsiteX425" fmla="*/ 4487039 w 4572002"/>
                  <a:gd name="connsiteY425" fmla="*/ 4124614 h 6858002"/>
                  <a:gd name="connsiteX426" fmla="*/ 4486656 w 4572002"/>
                  <a:gd name="connsiteY426" fmla="*/ 4159667 h 6858002"/>
                  <a:gd name="connsiteX427" fmla="*/ 4491801 w 4572002"/>
                  <a:gd name="connsiteY427" fmla="*/ 4320837 h 6858002"/>
                  <a:gd name="connsiteX428" fmla="*/ 4497325 w 4572002"/>
                  <a:gd name="connsiteY428" fmla="*/ 4349222 h 6858002"/>
                  <a:gd name="connsiteX429" fmla="*/ 4474653 w 4572002"/>
                  <a:gd name="connsiteY429" fmla="*/ 4502579 h 6858002"/>
                  <a:gd name="connsiteX430" fmla="*/ 4470844 w 4572002"/>
                  <a:gd name="connsiteY430" fmla="*/ 4558207 h 6858002"/>
                  <a:gd name="connsiteX431" fmla="*/ 4464557 w 4572002"/>
                  <a:gd name="connsiteY431" fmla="*/ 4609452 h 6858002"/>
                  <a:gd name="connsiteX432" fmla="*/ 4463033 w 4572002"/>
                  <a:gd name="connsiteY432" fmla="*/ 4681083 h 6858002"/>
                  <a:gd name="connsiteX433" fmla="*/ 4465891 w 4572002"/>
                  <a:gd name="connsiteY433" fmla="*/ 4755381 h 6858002"/>
                  <a:gd name="connsiteX434" fmla="*/ 4465319 w 4572002"/>
                  <a:gd name="connsiteY434" fmla="*/ 4838250 h 6858002"/>
                  <a:gd name="connsiteX435" fmla="*/ 4460367 w 4572002"/>
                  <a:gd name="connsiteY435" fmla="*/ 4871019 h 6858002"/>
                  <a:gd name="connsiteX436" fmla="*/ 4463795 w 4572002"/>
                  <a:gd name="connsiteY436" fmla="*/ 4959602 h 6858002"/>
                  <a:gd name="connsiteX437" fmla="*/ 4458082 w 4572002"/>
                  <a:gd name="connsiteY437" fmla="*/ 5006086 h 6858002"/>
                  <a:gd name="connsiteX438" fmla="*/ 4456937 w 4572002"/>
                  <a:gd name="connsiteY438" fmla="*/ 5082670 h 6858002"/>
                  <a:gd name="connsiteX439" fmla="*/ 4455603 w 4572002"/>
                  <a:gd name="connsiteY439" fmla="*/ 5107627 h 6858002"/>
                  <a:gd name="connsiteX440" fmla="*/ 4454840 w 4572002"/>
                  <a:gd name="connsiteY440" fmla="*/ 5129916 h 6858002"/>
                  <a:gd name="connsiteX441" fmla="*/ 4470464 w 4572002"/>
                  <a:gd name="connsiteY441" fmla="*/ 5206308 h 6858002"/>
                  <a:gd name="connsiteX442" fmla="*/ 4471415 w 4572002"/>
                  <a:gd name="connsiteY442" fmla="*/ 5274129 h 6858002"/>
                  <a:gd name="connsiteX443" fmla="*/ 4483990 w 4572002"/>
                  <a:gd name="connsiteY443" fmla="*/ 5393005 h 6858002"/>
                  <a:gd name="connsiteX444" fmla="*/ 4479607 w 4572002"/>
                  <a:gd name="connsiteY444" fmla="*/ 5419295 h 6858002"/>
                  <a:gd name="connsiteX445" fmla="*/ 4477894 w 4572002"/>
                  <a:gd name="connsiteY445" fmla="*/ 5501594 h 6858002"/>
                  <a:gd name="connsiteX446" fmla="*/ 4476560 w 4572002"/>
                  <a:gd name="connsiteY446" fmla="*/ 5548460 h 6858002"/>
                  <a:gd name="connsiteX447" fmla="*/ 4485703 w 4572002"/>
                  <a:gd name="connsiteY447" fmla="*/ 5606372 h 6858002"/>
                  <a:gd name="connsiteX448" fmla="*/ 4505134 w 4572002"/>
                  <a:gd name="connsiteY448" fmla="*/ 5706959 h 6858002"/>
                  <a:gd name="connsiteX449" fmla="*/ 4508183 w 4572002"/>
                  <a:gd name="connsiteY449" fmla="*/ 5733440 h 6858002"/>
                  <a:gd name="connsiteX450" fmla="*/ 4517519 w 4572002"/>
                  <a:gd name="connsiteY450" fmla="*/ 5781830 h 6858002"/>
                  <a:gd name="connsiteX451" fmla="*/ 4519234 w 4572002"/>
                  <a:gd name="connsiteY451" fmla="*/ 5790592 h 6858002"/>
                  <a:gd name="connsiteX452" fmla="*/ 4542855 w 4572002"/>
                  <a:gd name="connsiteY452" fmla="*/ 5864318 h 6858002"/>
                  <a:gd name="connsiteX453" fmla="*/ 4544759 w 4572002"/>
                  <a:gd name="connsiteY453" fmla="*/ 5902610 h 6858002"/>
                  <a:gd name="connsiteX454" fmla="*/ 4544951 w 4572002"/>
                  <a:gd name="connsiteY454" fmla="*/ 6012723 h 6858002"/>
                  <a:gd name="connsiteX455" fmla="*/ 4541332 w 4572002"/>
                  <a:gd name="connsiteY455" fmla="*/ 6059397 h 6858002"/>
                  <a:gd name="connsiteX456" fmla="*/ 4527426 w 4572002"/>
                  <a:gd name="connsiteY456" fmla="*/ 6171605 h 6858002"/>
                  <a:gd name="connsiteX457" fmla="*/ 4520568 w 4572002"/>
                  <a:gd name="connsiteY457" fmla="*/ 6242093 h 6858002"/>
                  <a:gd name="connsiteX458" fmla="*/ 4509706 w 4572002"/>
                  <a:gd name="connsiteY458" fmla="*/ 6323058 h 6858002"/>
                  <a:gd name="connsiteX459" fmla="*/ 4502848 w 4572002"/>
                  <a:gd name="connsiteY459" fmla="*/ 6415833 h 6858002"/>
                  <a:gd name="connsiteX460" fmla="*/ 4482084 w 4572002"/>
                  <a:gd name="connsiteY460" fmla="*/ 6584812 h 6858002"/>
                  <a:gd name="connsiteX461" fmla="*/ 4460557 w 4572002"/>
                  <a:gd name="connsiteY461" fmla="*/ 6748458 h 6858002"/>
                  <a:gd name="connsiteX462" fmla="*/ 4441507 w 4572002"/>
                  <a:gd name="connsiteY462" fmla="*/ 6815516 h 6858002"/>
                  <a:gd name="connsiteX463" fmla="*/ 4431806 w 4572002"/>
                  <a:gd name="connsiteY463" fmla="*/ 6858001 h 6858002"/>
                  <a:gd name="connsiteX464" fmla="*/ 4259554 w 4572002"/>
                  <a:gd name="connsiteY464" fmla="*/ 6858001 h 6858002"/>
                  <a:gd name="connsiteX465" fmla="*/ 4259554 w 4572002"/>
                  <a:gd name="connsiteY465" fmla="*/ 6858002 h 6858002"/>
                  <a:gd name="connsiteX466" fmla="*/ 0 w 4572002"/>
                  <a:gd name="connsiteY466" fmla="*/ 6858002 h 6858002"/>
                  <a:gd name="connsiteX467" fmla="*/ 0 w 4572002"/>
                  <a:gd name="connsiteY467" fmla="*/ 2 h 6858002"/>
                  <a:gd name="connsiteX468" fmla="*/ 3766492 w 4572002"/>
                  <a:gd name="connsiteY468" fmla="*/ 1 h 6858002"/>
                  <a:gd name="connsiteX469" fmla="*/ 3769210 w 4572002"/>
                  <a:gd name="connsiteY469" fmla="*/ 21486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4572002" h="6858002">
                    <a:moveTo>
                      <a:pt x="4214994" y="6564620"/>
                    </a:moveTo>
                    <a:lnTo>
                      <a:pt x="4214994" y="6564621"/>
                    </a:lnTo>
                    <a:cubicBezTo>
                      <a:pt x="4225281" y="6575479"/>
                      <a:pt x="4231378" y="6582147"/>
                      <a:pt x="4237474" y="6588626"/>
                    </a:cubicBezTo>
                    <a:lnTo>
                      <a:pt x="4254096" y="6625225"/>
                    </a:lnTo>
                    <a:lnTo>
                      <a:pt x="4247001" y="6662540"/>
                    </a:lnTo>
                    <a:lnTo>
                      <a:pt x="4247000" y="6662541"/>
                    </a:lnTo>
                    <a:lnTo>
                      <a:pt x="4246999" y="6662544"/>
                    </a:lnTo>
                    <a:lnTo>
                      <a:pt x="4235550" y="6683027"/>
                    </a:lnTo>
                    <a:lnTo>
                      <a:pt x="4232403" y="6702976"/>
                    </a:lnTo>
                    <a:lnTo>
                      <a:pt x="4232403" y="6702977"/>
                    </a:lnTo>
                    <a:cubicBezTo>
                      <a:pt x="4232808" y="6716169"/>
                      <a:pt x="4237951" y="6729219"/>
                      <a:pt x="4246238" y="6742553"/>
                    </a:cubicBezTo>
                    <a:lnTo>
                      <a:pt x="4246239" y="6742555"/>
                    </a:lnTo>
                    <a:lnTo>
                      <a:pt x="4265716" y="6812062"/>
                    </a:lnTo>
                    <a:lnTo>
                      <a:pt x="4265717" y="6812064"/>
                    </a:lnTo>
                    <a:lnTo>
                      <a:pt x="4265717" y="6812063"/>
                    </a:lnTo>
                    <a:lnTo>
                      <a:pt x="4265716" y="6812062"/>
                    </a:lnTo>
                    <a:lnTo>
                      <a:pt x="4260942" y="6776800"/>
                    </a:lnTo>
                    <a:lnTo>
                      <a:pt x="4246239" y="6742555"/>
                    </a:lnTo>
                    <a:lnTo>
                      <a:pt x="4246238" y="6742552"/>
                    </a:lnTo>
                    <a:lnTo>
                      <a:pt x="4232403" y="6702976"/>
                    </a:lnTo>
                    <a:lnTo>
                      <a:pt x="4246999" y="6662544"/>
                    </a:lnTo>
                    <a:lnTo>
                      <a:pt x="4247000" y="6662542"/>
                    </a:lnTo>
                    <a:lnTo>
                      <a:pt x="4247001" y="6662540"/>
                    </a:lnTo>
                    <a:lnTo>
                      <a:pt x="4254084" y="6645552"/>
                    </a:lnTo>
                    <a:lnTo>
                      <a:pt x="4254096" y="6625225"/>
                    </a:lnTo>
                    <a:lnTo>
                      <a:pt x="4254096" y="6625224"/>
                    </a:lnTo>
                    <a:cubicBezTo>
                      <a:pt x="4252000" y="6611341"/>
                      <a:pt x="4245951" y="6597578"/>
                      <a:pt x="4237474" y="6588625"/>
                    </a:cubicBezTo>
                    <a:close/>
                    <a:moveTo>
                      <a:pt x="4295315" y="6438981"/>
                    </a:moveTo>
                    <a:lnTo>
                      <a:pt x="4275385" y="6463840"/>
                    </a:lnTo>
                    <a:lnTo>
                      <a:pt x="4275382" y="6463849"/>
                    </a:lnTo>
                    <a:lnTo>
                      <a:pt x="4261587" y="6513012"/>
                    </a:lnTo>
                    <a:lnTo>
                      <a:pt x="4242781" y="6546194"/>
                    </a:lnTo>
                    <a:lnTo>
                      <a:pt x="4242781" y="6546195"/>
                    </a:lnTo>
                    <a:lnTo>
                      <a:pt x="4259120" y="6521804"/>
                    </a:lnTo>
                    <a:lnTo>
                      <a:pt x="4261587" y="6513012"/>
                    </a:lnTo>
                    <a:lnTo>
                      <a:pt x="4264398" y="6508052"/>
                    </a:lnTo>
                    <a:lnTo>
                      <a:pt x="4275382" y="6463849"/>
                    </a:lnTo>
                    <a:lnTo>
                      <a:pt x="4275385" y="6463841"/>
                    </a:lnTo>
                    <a:cubicBezTo>
                      <a:pt x="4278336" y="6451650"/>
                      <a:pt x="4285813" y="6444077"/>
                      <a:pt x="4295315" y="6438981"/>
                    </a:cubicBezTo>
                    <a:close/>
                    <a:moveTo>
                      <a:pt x="4381289" y="6365204"/>
                    </a:moveTo>
                    <a:lnTo>
                      <a:pt x="4380008" y="6387910"/>
                    </a:lnTo>
                    <a:lnTo>
                      <a:pt x="4378243" y="6391549"/>
                    </a:lnTo>
                    <a:lnTo>
                      <a:pt x="4370589" y="6407332"/>
                    </a:lnTo>
                    <a:lnTo>
                      <a:pt x="4370589" y="6407333"/>
                    </a:lnTo>
                    <a:lnTo>
                      <a:pt x="4378243" y="6391549"/>
                    </a:lnTo>
                    <a:lnTo>
                      <a:pt x="4380008" y="6387910"/>
                    </a:lnTo>
                    <a:close/>
                    <a:moveTo>
                      <a:pt x="4142220" y="4221391"/>
                    </a:move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7"/>
                      <a:pt x="4116716" y="4800483"/>
                    </a:cubicBezTo>
                    <a:lnTo>
                      <a:pt x="4116716" y="4800484"/>
                    </a:lnTo>
                    <a:cubicBezTo>
                      <a:pt x="4118597" y="4810581"/>
                      <a:pt x="4123170" y="4819964"/>
                      <a:pt x="4131552" y="4828917"/>
                    </a:cubicBezTo>
                    <a:lnTo>
                      <a:pt x="4153733" y="4863343"/>
                    </a:lnTo>
                    <a:lnTo>
                      <a:pt x="4161262" y="4889275"/>
                    </a:lnTo>
                    <a:lnTo>
                      <a:pt x="4159557" y="4912168"/>
                    </a:lnTo>
                    <a:cubicBezTo>
                      <a:pt x="4157842" y="4919978"/>
                      <a:pt x="4157485" y="4927122"/>
                      <a:pt x="4158155" y="4933804"/>
                    </a:cubicBezTo>
                    <a:lnTo>
                      <a:pt x="4158155" y="4933805"/>
                    </a:lnTo>
                    <a:lnTo>
                      <a:pt x="4162914" y="4952673"/>
                    </a:lnTo>
                    <a:lnTo>
                      <a:pt x="4165707" y="4957454"/>
                    </a:lnTo>
                    <a:lnTo>
                      <a:pt x="4166985" y="4961456"/>
                    </a:lnTo>
                    <a:cubicBezTo>
                      <a:pt x="4171496" y="4970097"/>
                      <a:pt x="4177202" y="4978394"/>
                      <a:pt x="4182989" y="4987038"/>
                    </a:cubicBezTo>
                    <a:cubicBezTo>
                      <a:pt x="4194228" y="5003802"/>
                      <a:pt x="4208326" y="5022853"/>
                      <a:pt x="4209468" y="5041522"/>
                    </a:cubicBezTo>
                    <a:cubicBezTo>
                      <a:pt x="4210087" y="5052096"/>
                      <a:pt x="4213005" y="5062300"/>
                      <a:pt x="4216684" y="5072376"/>
                    </a:cubicBezTo>
                    <a:lnTo>
                      <a:pt x="4222587" y="5087441"/>
                    </a:lnTo>
                    <a:lnTo>
                      <a:pt x="4235615" y="5133220"/>
                    </a:lnTo>
                    <a:lnTo>
                      <a:pt x="4235616" y="5133225"/>
                    </a:lnTo>
                    <a:lnTo>
                      <a:pt x="4228901" y="5166113"/>
                    </a:lnTo>
                    <a:lnTo>
                      <a:pt x="4228901" y="5166114"/>
                    </a:lnTo>
                    <a:cubicBezTo>
                      <a:pt x="4228139" y="5167638"/>
                      <a:pt x="4228712" y="5169781"/>
                      <a:pt x="4229593" y="5172091"/>
                    </a:cubicBezTo>
                    <a:lnTo>
                      <a:pt x="4232139" y="5179068"/>
                    </a:lnTo>
                    <a:cubicBezTo>
                      <a:pt x="4235759" y="5196595"/>
                      <a:pt x="4235807" y="5213598"/>
                      <a:pt x="4231973" y="5229434"/>
                    </a:cubicBezTo>
                    <a:lnTo>
                      <a:pt x="4225669" y="5241089"/>
                    </a:lnTo>
                    <a:lnTo>
                      <a:pt x="4208517" y="5272796"/>
                    </a:lnTo>
                    <a:cubicBezTo>
                      <a:pt x="4196871" y="5285441"/>
                      <a:pt x="4189165" y="5298595"/>
                      <a:pt x="4184613" y="5312288"/>
                    </a:cubicBezTo>
                    <a:lnTo>
                      <a:pt x="4183557" y="5321350"/>
                    </a:lnTo>
                    <a:lnTo>
                      <a:pt x="4181083" y="5326163"/>
                    </a:ln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7" y="5480638"/>
                    </a:cubicBezTo>
                    <a:lnTo>
                      <a:pt x="4208850" y="5507668"/>
                    </a:lnTo>
                    <a:lnTo>
                      <a:pt x="4198232" y="5531692"/>
                    </a:lnTo>
                    <a:lnTo>
                      <a:pt x="4198231" y="5531693"/>
                    </a:lnTo>
                    <a:cubicBezTo>
                      <a:pt x="4191181" y="5537600"/>
                      <a:pt x="4187989" y="5542649"/>
                      <a:pt x="4188085" y="5547578"/>
                    </a:cubicBezTo>
                    <a:lnTo>
                      <a:pt x="4188085" y="5547579"/>
                    </a:lnTo>
                    <a:cubicBezTo>
                      <a:pt x="4188180" y="5552508"/>
                      <a:pt x="4191562" y="5557318"/>
                      <a:pt x="4197659" y="5562747"/>
                    </a:cubicBezTo>
                    <a:cubicBezTo>
                      <a:pt x="4240332" y="5600468"/>
                      <a:pt x="4267003" y="5646190"/>
                      <a:pt x="4268907" y="5704484"/>
                    </a:cubicBezTo>
                    <a:cubicBezTo>
                      <a:pt x="4269289" y="5716486"/>
                      <a:pt x="4271954" y="5728679"/>
                      <a:pt x="4274812" y="5740489"/>
                    </a:cubicBezTo>
                    <a:cubicBezTo>
                      <a:pt x="4276527" y="5747729"/>
                      <a:pt x="4278433" y="5756494"/>
                      <a:pt x="4283578" y="5760874"/>
                    </a:cubicBezTo>
                    <a:cubicBezTo>
                      <a:pt x="4322821" y="5794975"/>
                      <a:pt x="4350063" y="5837458"/>
                      <a:pt x="4371973" y="5883752"/>
                    </a:cubicBezTo>
                    <a:lnTo>
                      <a:pt x="4371974" y="5883757"/>
                    </a:lnTo>
                    <a:lnTo>
                      <a:pt x="4389877" y="5935946"/>
                    </a:lnTo>
                    <a:lnTo>
                      <a:pt x="4389878" y="5935950"/>
                    </a:lnTo>
                    <a:lnTo>
                      <a:pt x="4386259" y="5993290"/>
                    </a:lnTo>
                    <a:lnTo>
                      <a:pt x="4386259" y="5993291"/>
                    </a:lnTo>
                    <a:cubicBezTo>
                      <a:pt x="4385116" y="6004531"/>
                      <a:pt x="4385306" y="6017485"/>
                      <a:pt x="4379782" y="6026440"/>
                    </a:cubicBezTo>
                    <a:cubicBezTo>
                      <a:pt x="4362445" y="6054825"/>
                      <a:pt x="4343778" y="6082258"/>
                      <a:pt x="4323583" y="6108738"/>
                    </a:cubicBezTo>
                    <a:cubicBezTo>
                      <a:pt x="4314914" y="6120074"/>
                      <a:pt x="4309961" y="6126884"/>
                      <a:pt x="4309890" y="6133314"/>
                    </a:cubicBezTo>
                    <a:lnTo>
                      <a:pt x="4309890" y="6133315"/>
                    </a:lnTo>
                    <a:lnTo>
                      <a:pt x="4313591" y="6143190"/>
                    </a:lnTo>
                    <a:lnTo>
                      <a:pt x="4325486" y="6155600"/>
                    </a:lnTo>
                    <a:lnTo>
                      <a:pt x="4325488" y="6155603"/>
                    </a:lnTo>
                    <a:cubicBezTo>
                      <a:pt x="4347778" y="6175798"/>
                      <a:pt x="4359398" y="6200945"/>
                      <a:pt x="4364160" y="6228757"/>
                    </a:cubicBezTo>
                    <a:lnTo>
                      <a:pt x="4381497" y="6361540"/>
                    </a:lnTo>
                    <a:lnTo>
                      <a:pt x="4381497" y="6361539"/>
                    </a:lnTo>
                    <a:cubicBezTo>
                      <a:pt x="4377877" y="6317151"/>
                      <a:pt x="4371590" y="6272764"/>
                      <a:pt x="4364160" y="6228756"/>
                    </a:cubicBezTo>
                    <a:cubicBezTo>
                      <a:pt x="4359398" y="6200944"/>
                      <a:pt x="4347778" y="6175797"/>
                      <a:pt x="4325488" y="6155602"/>
                    </a:cubicBezTo>
                    <a:lnTo>
                      <a:pt x="4325486" y="6155600"/>
                    </a:lnTo>
                    <a:lnTo>
                      <a:pt x="4309890" y="6133315"/>
                    </a:lnTo>
                    <a:lnTo>
                      <a:pt x="4323583" y="6108739"/>
                    </a:lnTo>
                    <a:cubicBezTo>
                      <a:pt x="4343778" y="6082259"/>
                      <a:pt x="4362445" y="6054826"/>
                      <a:pt x="4379782" y="6026441"/>
                    </a:cubicBezTo>
                    <a:cubicBezTo>
                      <a:pt x="4385306" y="6017486"/>
                      <a:pt x="4385116" y="6004532"/>
                      <a:pt x="4386259" y="5993292"/>
                    </a:cubicBezTo>
                    <a:lnTo>
                      <a:pt x="4386259" y="5993290"/>
                    </a:lnTo>
                    <a:lnTo>
                      <a:pt x="4389712" y="5964477"/>
                    </a:lnTo>
                    <a:lnTo>
                      <a:pt x="4389878" y="5935950"/>
                    </a:lnTo>
                    <a:lnTo>
                      <a:pt x="4389878" y="5935949"/>
                    </a:lnTo>
                    <a:lnTo>
                      <a:pt x="4389877" y="5935946"/>
                    </a:lnTo>
                    <a:lnTo>
                      <a:pt x="4382997" y="5909351"/>
                    </a:lnTo>
                    <a:lnTo>
                      <a:pt x="4371974" y="5883757"/>
                    </a:lnTo>
                    <a:lnTo>
                      <a:pt x="4371973" y="5883751"/>
                    </a:lnTo>
                    <a:cubicBezTo>
                      <a:pt x="4350063" y="5837457"/>
                      <a:pt x="4322821" y="5794974"/>
                      <a:pt x="4283578" y="5760873"/>
                    </a:cubicBezTo>
                    <a:cubicBezTo>
                      <a:pt x="4278433" y="5756493"/>
                      <a:pt x="4276527" y="5747728"/>
                      <a:pt x="4274812" y="5740488"/>
                    </a:cubicBezTo>
                    <a:cubicBezTo>
                      <a:pt x="4271954" y="5728678"/>
                      <a:pt x="4269289" y="5716485"/>
                      <a:pt x="4268907" y="5704483"/>
                    </a:cubicBezTo>
                    <a:cubicBezTo>
                      <a:pt x="4267003" y="5646189"/>
                      <a:pt x="4240332" y="5600467"/>
                      <a:pt x="4197659" y="5562746"/>
                    </a:cubicBezTo>
                    <a:lnTo>
                      <a:pt x="4188085" y="5547578"/>
                    </a:lnTo>
                    <a:lnTo>
                      <a:pt x="4198231" y="5531694"/>
                    </a:lnTo>
                    <a:lnTo>
                      <a:pt x="4198232" y="5531692"/>
                    </a:lnTo>
                    <a:lnTo>
                      <a:pt x="4206630" y="5520422"/>
                    </a:lnTo>
                    <a:lnTo>
                      <a:pt x="4208850" y="5507668"/>
                    </a:lnTo>
                    <a:lnTo>
                      <a:pt x="4208850" y="5507667"/>
                    </a:lnTo>
                    <a:cubicBezTo>
                      <a:pt x="4208803" y="5498832"/>
                      <a:pt x="4206231" y="5489497"/>
                      <a:pt x="4204327" y="5480637"/>
                    </a:cubicBezTo>
                    <a:cubicBezTo>
                      <a:pt x="4200516" y="5462351"/>
                      <a:pt x="4196514" y="5443870"/>
                      <a:pt x="4192704" y="5425582"/>
                    </a:cubicBezTo>
                    <a:cubicBezTo>
                      <a:pt x="4190038" y="5412057"/>
                      <a:pt x="4187752" y="5398721"/>
                      <a:pt x="4184513" y="5385384"/>
                    </a:cubicBezTo>
                    <a:lnTo>
                      <a:pt x="4179637" y="5355014"/>
                    </a:lnTo>
                    <a:lnTo>
                      <a:pt x="4183557" y="5321350"/>
                    </a:lnTo>
                    <a:lnTo>
                      <a:pt x="4208517" y="5272797"/>
                    </a:lnTo>
                    <a:lnTo>
                      <a:pt x="4225669" y="5241089"/>
                    </a:lnTo>
                    <a:lnTo>
                      <a:pt x="4231973" y="5229433"/>
                    </a:lnTo>
                    <a:lnTo>
                      <a:pt x="4232139" y="5179068"/>
                    </a:lnTo>
                    <a:lnTo>
                      <a:pt x="4232139" y="5179067"/>
                    </a:lnTo>
                    <a:cubicBezTo>
                      <a:pt x="4231663" y="5176876"/>
                      <a:pt x="4230473" y="5174400"/>
                      <a:pt x="4229593" y="5172090"/>
                    </a:cubicBezTo>
                    <a:lnTo>
                      <a:pt x="4228901" y="5166114"/>
                    </a:lnTo>
                    <a:lnTo>
                      <a:pt x="4235616" y="5133225"/>
                    </a:lnTo>
                    <a:lnTo>
                      <a:pt x="4235616" y="5133224"/>
                    </a:lnTo>
                    <a:lnTo>
                      <a:pt x="4235615" y="5133220"/>
                    </a:lnTo>
                    <a:lnTo>
                      <a:pt x="4228473" y="5102461"/>
                    </a:lnTo>
                    <a:lnTo>
                      <a:pt x="4222587" y="5087441"/>
                    </a:lnTo>
                    <a:lnTo>
                      <a:pt x="4222582" y="5087423"/>
                    </a:lnTo>
                    <a:cubicBezTo>
                      <a:pt x="4216496" y="5072411"/>
                      <a:pt x="4210397" y="5057381"/>
                      <a:pt x="4209468" y="5041521"/>
                    </a:cubicBezTo>
                    <a:cubicBezTo>
                      <a:pt x="4208326" y="5022852"/>
                      <a:pt x="4194228" y="5003801"/>
                      <a:pt x="4182989" y="4987037"/>
                    </a:cubicBezTo>
                    <a:lnTo>
                      <a:pt x="4165707" y="4957454"/>
                    </a:lnTo>
                    <a:lnTo>
                      <a:pt x="4158155" y="4933805"/>
                    </a:lnTo>
                    <a:lnTo>
                      <a:pt x="4159557" y="4912169"/>
                    </a:lnTo>
                    <a:cubicBezTo>
                      <a:pt x="4161319" y="4904358"/>
                      <a:pt x="4161831" y="4896714"/>
                      <a:pt x="4161262" y="4889276"/>
                    </a:cubicBezTo>
                    <a:lnTo>
                      <a:pt x="4161262" y="4889275"/>
                    </a:lnTo>
                    <a:lnTo>
                      <a:pt x="4156484" y="4867614"/>
                    </a:lnTo>
                    <a:lnTo>
                      <a:pt x="4153733" y="4863343"/>
                    </a:lnTo>
                    <a:lnTo>
                      <a:pt x="4151983" y="4857317"/>
                    </a:lnTo>
                    <a:cubicBezTo>
                      <a:pt x="4146840" y="4847214"/>
                      <a:pt x="4139839" y="4837703"/>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9" y="4442762"/>
                      <a:pt x="4197659" y="4403326"/>
                      <a:pt x="4196706" y="4363891"/>
                    </a:cubicBezTo>
                    <a:lnTo>
                      <a:pt x="4196706" y="4363890"/>
                    </a:lnTo>
                    <a:cubicBezTo>
                      <a:pt x="4196514" y="4350554"/>
                      <a:pt x="4193466" y="4336457"/>
                      <a:pt x="4187752" y="4324645"/>
                    </a:cubicBezTo>
                    <a:cubicBezTo>
                      <a:pt x="4175749" y="4300070"/>
                      <a:pt x="4160129" y="4277401"/>
                      <a:pt x="4147936" y="4253014"/>
                    </a:cubicBezTo>
                    <a:close/>
                    <a:moveTo>
                      <a:pt x="4211111" y="2836172"/>
                    </a:moveTo>
                    <a:lnTo>
                      <a:pt x="4202421" y="2848793"/>
                    </a:lnTo>
                    <a:cubicBezTo>
                      <a:pt x="4197421" y="2865010"/>
                      <a:pt x="4191562" y="2881307"/>
                      <a:pt x="4186816" y="2897785"/>
                    </a:cubicBezTo>
                    <a:lnTo>
                      <a:pt x="4185787" y="2903551"/>
                    </a:lnTo>
                    <a:lnTo>
                      <a:pt x="4182513" y="2914328"/>
                    </a:lnTo>
                    <a:lnTo>
                      <a:pt x="4177882" y="2947858"/>
                    </a:lnTo>
                    <a:lnTo>
                      <a:pt x="4177881" y="2947862"/>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2"/>
                      <a:pt x="4093355" y="3574408"/>
                    </a:cubicBezTo>
                    <a:lnTo>
                      <a:pt x="4093355" y="3574409"/>
                    </a:lnTo>
                    <a:cubicBezTo>
                      <a:pt x="4092450" y="3582005"/>
                      <a:pt x="4096499" y="3590054"/>
                      <a:pt x="4105453" y="3606818"/>
                    </a:cubicBezTo>
                    <a:cubicBezTo>
                      <a:pt x="4109835" y="3614820"/>
                      <a:pt x="4112501" y="3624726"/>
                      <a:pt x="4118979" y="3630633"/>
                    </a:cubicBezTo>
                    <a:lnTo>
                      <a:pt x="4136708" y="3654416"/>
                    </a:lnTo>
                    <a:lnTo>
                      <a:pt x="4140382" y="3668940"/>
                    </a:lnTo>
                    <a:lnTo>
                      <a:pt x="4143220" y="3680164"/>
                    </a:lnTo>
                    <a:lnTo>
                      <a:pt x="4139172" y="3734837"/>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7425" y="3868764"/>
                    </a:lnTo>
                    <a:lnTo>
                      <a:pt x="4126028" y="3885337"/>
                    </a:lnTo>
                    <a:lnTo>
                      <a:pt x="4126028" y="3885339"/>
                    </a:lnTo>
                    <a:cubicBezTo>
                      <a:pt x="4135744" y="3897722"/>
                      <a:pt x="4143150" y="3910319"/>
                      <a:pt x="4148409" y="3923125"/>
                    </a:cubicBezTo>
                    <a:lnTo>
                      <a:pt x="4157913" y="3962160"/>
                    </a:lnTo>
                    <a:lnTo>
                      <a:pt x="4142221" y="4043838"/>
                    </a:lnTo>
                    <a:lnTo>
                      <a:pt x="4142220" y="4043839"/>
                    </a:lnTo>
                    <a:cubicBezTo>
                      <a:pt x="4133457" y="4063842"/>
                      <a:pt x="4128075" y="4083702"/>
                      <a:pt x="4127099" y="4103825"/>
                    </a:cubicBezTo>
                    <a:lnTo>
                      <a:pt x="4127099" y="4103826"/>
                    </a:lnTo>
                    <a:lnTo>
                      <a:pt x="4129066" y="4134256"/>
                    </a:lnTo>
                    <a:lnTo>
                      <a:pt x="4138410" y="4165382"/>
                    </a:lnTo>
                    <a:lnTo>
                      <a:pt x="4138410" y="4165384"/>
                    </a:lnTo>
                    <a:lnTo>
                      <a:pt x="4142315" y="4192388"/>
                    </a:lnTo>
                    <a:lnTo>
                      <a:pt x="4142315" y="4192387"/>
                    </a:lnTo>
                    <a:cubicBezTo>
                      <a:pt x="4142411" y="4182767"/>
                      <a:pt x="4141839" y="4173480"/>
                      <a:pt x="4138410" y="4165383"/>
                    </a:cubicBezTo>
                    <a:lnTo>
                      <a:pt x="4138410" y="4165382"/>
                    </a:lnTo>
                    <a:lnTo>
                      <a:pt x="4127099" y="4103826"/>
                    </a:lnTo>
                    <a:lnTo>
                      <a:pt x="4142220" y="4043840"/>
                    </a:lnTo>
                    <a:lnTo>
                      <a:pt x="4142221" y="4043838"/>
                    </a:lnTo>
                    <a:lnTo>
                      <a:pt x="4155523" y="4002410"/>
                    </a:lnTo>
                    <a:lnTo>
                      <a:pt x="4157913" y="3962160"/>
                    </a:lnTo>
                    <a:lnTo>
                      <a:pt x="4157913" y="3962159"/>
                    </a:lnTo>
                    <a:cubicBezTo>
                      <a:pt x="4155651" y="3935727"/>
                      <a:pt x="4145460" y="3910104"/>
                      <a:pt x="4126028" y="3885338"/>
                    </a:cubicBezTo>
                    <a:lnTo>
                      <a:pt x="4126028" y="3885337"/>
                    </a:lnTo>
                    <a:lnTo>
                      <a:pt x="4116645" y="3852620"/>
                    </a:lnTo>
                    <a:lnTo>
                      <a:pt x="4130980" y="3822473"/>
                    </a:lnTo>
                    <a:cubicBezTo>
                      <a:pt x="4139172" y="3811614"/>
                      <a:pt x="4144316" y="3800897"/>
                      <a:pt x="4145911" y="3789777"/>
                    </a:cubicBezTo>
                    <a:lnTo>
                      <a:pt x="4145911" y="3789776"/>
                    </a:lnTo>
                    <a:cubicBezTo>
                      <a:pt x="4147507" y="3778655"/>
                      <a:pt x="4145554" y="3767130"/>
                      <a:pt x="4139554" y="3754652"/>
                    </a:cubicBezTo>
                    <a:lnTo>
                      <a:pt x="4139172" y="3734838"/>
                    </a:lnTo>
                    <a:lnTo>
                      <a:pt x="4143220" y="3680164"/>
                    </a:lnTo>
                    <a:lnTo>
                      <a:pt x="4143220" y="3680163"/>
                    </a:lnTo>
                    <a:lnTo>
                      <a:pt x="4140382" y="3668940"/>
                    </a:lnTo>
                    <a:lnTo>
                      <a:pt x="4136708" y="3654416"/>
                    </a:lnTo>
                    <a:lnTo>
                      <a:pt x="4136708" y="3654416"/>
                    </a:lnTo>
                    <a:lnTo>
                      <a:pt x="4136708" y="3654415"/>
                    </a:lnTo>
                    <a:cubicBezTo>
                      <a:pt x="4132898" y="3646123"/>
                      <a:pt x="4127219" y="3638157"/>
                      <a:pt x="4118979" y="3630632"/>
                    </a:cubicBezTo>
                    <a:cubicBezTo>
                      <a:pt x="4112501" y="3624725"/>
                      <a:pt x="4109835" y="3614819"/>
                      <a:pt x="4105453" y="3606817"/>
                    </a:cubicBezTo>
                    <a:cubicBezTo>
                      <a:pt x="4100976" y="3598435"/>
                      <a:pt x="4097725" y="3592232"/>
                      <a:pt x="4095707" y="3587174"/>
                    </a:cubicBezTo>
                    <a:lnTo>
                      <a:pt x="4093355"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1"/>
                    </a:lnTo>
                    <a:cubicBezTo>
                      <a:pt x="4193372" y="3045777"/>
                      <a:pt x="4189562" y="3014153"/>
                      <a:pt x="4181465" y="2982148"/>
                    </a:cubicBezTo>
                    <a:lnTo>
                      <a:pt x="4177881" y="2947863"/>
                    </a:lnTo>
                    <a:lnTo>
                      <a:pt x="4177882" y="2947858"/>
                    </a:lnTo>
                    <a:lnTo>
                      <a:pt x="4185787" y="2903551"/>
                    </a:lnTo>
                    <a:lnTo>
                      <a:pt x="4202421" y="2848794"/>
                    </a:lnTo>
                    <a:cubicBezTo>
                      <a:pt x="4203754" y="2844317"/>
                      <a:pt x="4207040"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25839" y="2518262"/>
                    </a:lnTo>
                    <a:lnTo>
                      <a:pt x="4125838" y="2518264"/>
                    </a:lnTo>
                    <a:cubicBezTo>
                      <a:pt x="4123171" y="2527790"/>
                      <a:pt x="4122027" y="2536457"/>
                      <a:pt x="4122194" y="2545006"/>
                    </a:cubicBezTo>
                    <a:lnTo>
                      <a:pt x="4122194" y="2545007"/>
                    </a:lnTo>
                    <a:cubicBezTo>
                      <a:pt x="4122360" y="2553556"/>
                      <a:pt x="4123837" y="2561986"/>
                      <a:pt x="4126408" y="2571035"/>
                    </a:cubicBezTo>
                    <a:cubicBezTo>
                      <a:pt x="4138410" y="2612946"/>
                      <a:pt x="4170987" y="2640951"/>
                      <a:pt x="4199563" y="2668002"/>
                    </a:cubicBezTo>
                    <a:cubicBezTo>
                      <a:pt x="4223947" y="2691055"/>
                      <a:pt x="4237663" y="2716964"/>
                      <a:pt x="4247953" y="2745349"/>
                    </a:cubicBezTo>
                    <a:lnTo>
                      <a:pt x="4247954" y="2745352"/>
                    </a:lnTo>
                    <a:lnTo>
                      <a:pt x="4253873" y="2778006"/>
                    </a:lnTo>
                    <a:lnTo>
                      <a:pt x="4253453" y="2785440"/>
                    </a:lnTo>
                    <a:lnTo>
                      <a:pt x="4243374" y="2811780"/>
                    </a:lnTo>
                    <a:lnTo>
                      <a:pt x="4243371" y="2811787"/>
                    </a:lnTo>
                    <a:lnTo>
                      <a:pt x="4243372" y="2811787"/>
                    </a:lnTo>
                    <a:lnTo>
                      <a:pt x="4243374" y="2811780"/>
                    </a:lnTo>
                    <a:lnTo>
                      <a:pt x="4253025" y="2793023"/>
                    </a:lnTo>
                    <a:lnTo>
                      <a:pt x="4253453" y="2785440"/>
                    </a:lnTo>
                    <a:lnTo>
                      <a:pt x="4254654" y="2782305"/>
                    </a:lnTo>
                    <a:lnTo>
                      <a:pt x="4253873" y="2778006"/>
                    </a:lnTo>
                    <a:lnTo>
                      <a:pt x="4254284" y="2770758"/>
                    </a:lnTo>
                    <a:lnTo>
                      <a:pt x="4247954" y="2745352"/>
                    </a:lnTo>
                    <a:lnTo>
                      <a:pt x="4247953" y="2745348"/>
                    </a:lnTo>
                    <a:cubicBezTo>
                      <a:pt x="4237663" y="2716963"/>
                      <a:pt x="4223947" y="2691054"/>
                      <a:pt x="4199563" y="2668001"/>
                    </a:cubicBezTo>
                    <a:cubicBezTo>
                      <a:pt x="4170987" y="2640950"/>
                      <a:pt x="4138410" y="2612945"/>
                      <a:pt x="4126408" y="2571034"/>
                    </a:cubicBezTo>
                    <a:lnTo>
                      <a:pt x="4122194" y="2545007"/>
                    </a:lnTo>
                    <a:lnTo>
                      <a:pt x="4125838" y="2518265"/>
                    </a:lnTo>
                    <a:lnTo>
                      <a:pt x="4125839" y="2518262"/>
                    </a:lnTo>
                    <a:lnTo>
                      <a:pt x="4132419" y="2490551"/>
                    </a:lnTo>
                    <a:lnTo>
                      <a:pt x="4134481" y="2463018"/>
                    </a:lnTo>
                    <a:lnTo>
                      <a:pt x="4134481" y="2463017"/>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45230" y="1459073"/>
                    </a:moveTo>
                    <a:lnTo>
                      <a:pt x="3745229" y="1459074"/>
                    </a:lnTo>
                    <a:lnTo>
                      <a:pt x="3736012" y="1481572"/>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lnTo>
                      <a:pt x="3759500" y="338900"/>
                    </a:lnTo>
                    <a:lnTo>
                      <a:pt x="3769400" y="395640"/>
                    </a:lnTo>
                    <a:lnTo>
                      <a:pt x="3765590" y="367328"/>
                    </a:lnTo>
                    <a:lnTo>
                      <a:pt x="3759500" y="338900"/>
                    </a:lnTo>
                    <a:lnTo>
                      <a:pt x="3759494" y="338870"/>
                    </a:ln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7"/>
                    </a:lnTo>
                    <a:lnTo>
                      <a:pt x="3785402" y="228944"/>
                    </a:lnTo>
                    <a:lnTo>
                      <a:pt x="3780943" y="177271"/>
                    </a:lnTo>
                    <a:lnTo>
                      <a:pt x="3777129" y="153387"/>
                    </a:lnTo>
                    <a:lnTo>
                      <a:pt x="3776930" y="151569"/>
                    </a:lnTo>
                    <a:cubicBezTo>
                      <a:pt x="3772700" y="125876"/>
                      <a:pt x="3768195" y="100174"/>
                      <a:pt x="3766811" y="74129"/>
                    </a:cubicBezTo>
                    <a:close/>
                    <a:moveTo>
                      <a:pt x="3766492" y="0"/>
                    </a:moveTo>
                    <a:lnTo>
                      <a:pt x="4230600" y="0"/>
                    </a:lnTo>
                    <a:lnTo>
                      <a:pt x="4229473" y="2817"/>
                    </a:lnTo>
                    <a:cubicBezTo>
                      <a:pt x="4221092" y="21486"/>
                      <a:pt x="4218423" y="43012"/>
                      <a:pt x="4215375" y="63587"/>
                    </a:cubicBezTo>
                    <a:cubicBezTo>
                      <a:pt x="4209851" y="101308"/>
                      <a:pt x="4206421" y="139219"/>
                      <a:pt x="4201468" y="176939"/>
                    </a:cubicBezTo>
                    <a:cubicBezTo>
                      <a:pt x="4200325" y="184941"/>
                      <a:pt x="4198231"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5" y="1489720"/>
                    </a:cubicBezTo>
                    <a:cubicBezTo>
                      <a:pt x="4198993" y="1505724"/>
                      <a:pt x="4192324" y="1523059"/>
                      <a:pt x="4196324" y="1537537"/>
                    </a:cubicBezTo>
                    <a:cubicBezTo>
                      <a:pt x="4207374" y="1576019"/>
                      <a:pt x="4220709" y="1614120"/>
                      <a:pt x="4237474" y="1650317"/>
                    </a:cubicBezTo>
                    <a:cubicBezTo>
                      <a:pt x="4254428" y="1687086"/>
                      <a:pt x="4268716" y="1721185"/>
                      <a:pt x="4251572" y="1763287"/>
                    </a:cubicBezTo>
                    <a:cubicBezTo>
                      <a:pt x="4244332" y="1781194"/>
                      <a:pt x="4249476" y="1804816"/>
                      <a:pt x="4251380" y="1825393"/>
                    </a:cubicBezTo>
                    <a:cubicBezTo>
                      <a:pt x="4252904" y="1840441"/>
                      <a:pt x="4261478" y="1854920"/>
                      <a:pt x="4261478" y="1869780"/>
                    </a:cubicBezTo>
                    <a:cubicBezTo>
                      <a:pt x="4261478" y="1909408"/>
                      <a:pt x="4271574" y="1944649"/>
                      <a:pt x="4292149" y="1978940"/>
                    </a:cubicBezTo>
                    <a:cubicBezTo>
                      <a:pt x="4300150" y="1992279"/>
                      <a:pt x="4294815" y="2013043"/>
                      <a:pt x="4296911" y="2030378"/>
                    </a:cubicBezTo>
                    <a:cubicBezTo>
                      <a:pt x="4299388" y="2048668"/>
                      <a:pt x="4301673" y="2067525"/>
                      <a:pt x="4307201" y="2085054"/>
                    </a:cubicBezTo>
                    <a:cubicBezTo>
                      <a:pt x="4321679" y="2130393"/>
                      <a:pt x="4338062" y="2175163"/>
                      <a:pt x="4353302" y="2220312"/>
                    </a:cubicBezTo>
                    <a:cubicBezTo>
                      <a:pt x="4365877" y="2257459"/>
                      <a:pt x="4355970" y="2294039"/>
                      <a:pt x="4350636" y="2330806"/>
                    </a:cubicBezTo>
                    <a:cubicBezTo>
                      <a:pt x="4347205" y="2353859"/>
                      <a:pt x="4339013" y="2375383"/>
                      <a:pt x="4351206" y="2401292"/>
                    </a:cubicBezTo>
                    <a:cubicBezTo>
                      <a:pt x="4362828" y="2426059"/>
                      <a:pt x="4360160" y="2457492"/>
                      <a:pt x="4366446" y="2485307"/>
                    </a:cubicBezTo>
                    <a:cubicBezTo>
                      <a:pt x="4371781" y="2508742"/>
                      <a:pt x="4380354" y="2531409"/>
                      <a:pt x="4388736" y="2554079"/>
                    </a:cubicBezTo>
                    <a:cubicBezTo>
                      <a:pt x="4400168" y="2584942"/>
                      <a:pt x="4412167" y="2615421"/>
                      <a:pt x="4406453" y="2649143"/>
                    </a:cubicBezTo>
                    <a:cubicBezTo>
                      <a:pt x="4399976" y="2687436"/>
                      <a:pt x="4424359" y="2713723"/>
                      <a:pt x="4440554" y="2743826"/>
                    </a:cubicBezTo>
                    <a:cubicBezTo>
                      <a:pt x="4451603" y="2764590"/>
                      <a:pt x="4459795" y="2787259"/>
                      <a:pt x="4466653" y="2809930"/>
                    </a:cubicBezTo>
                    <a:cubicBezTo>
                      <a:pt x="4475607" y="2840219"/>
                      <a:pt x="4480941" y="2871462"/>
                      <a:pt x="4489705" y="2901943"/>
                    </a:cubicBezTo>
                    <a:cubicBezTo>
                      <a:pt x="4502848" y="2948047"/>
                      <a:pt x="4513137" y="2994722"/>
                      <a:pt x="4505897" y="3042728"/>
                    </a:cubicBezTo>
                    <a:cubicBezTo>
                      <a:pt x="4502659" y="3064827"/>
                      <a:pt x="4502848" y="3085403"/>
                      <a:pt x="4507613" y="3107500"/>
                    </a:cubicBezTo>
                    <a:cubicBezTo>
                      <a:pt x="4515422" y="3143695"/>
                      <a:pt x="4516376" y="3180844"/>
                      <a:pt x="4545521" y="3209993"/>
                    </a:cubicBezTo>
                    <a:cubicBezTo>
                      <a:pt x="4555811" y="3220280"/>
                      <a:pt x="4558477" y="3238758"/>
                      <a:pt x="4563811" y="3253809"/>
                    </a:cubicBezTo>
                    <a:cubicBezTo>
                      <a:pt x="4570099" y="3271145"/>
                      <a:pt x="4566858" y="3283908"/>
                      <a:pt x="4548570" y="3293244"/>
                    </a:cubicBezTo>
                    <a:cubicBezTo>
                      <a:pt x="4540379" y="3297434"/>
                      <a:pt x="4532378" y="3309437"/>
                      <a:pt x="4531043" y="3318771"/>
                    </a:cubicBezTo>
                    <a:cubicBezTo>
                      <a:pt x="4527043" y="3346776"/>
                      <a:pt x="4532950" y="3372495"/>
                      <a:pt x="4545904" y="3399546"/>
                    </a:cubicBezTo>
                    <a:cubicBezTo>
                      <a:pt x="4558096" y="3424883"/>
                      <a:pt x="4556762" y="3456508"/>
                      <a:pt x="4561524" y="3485275"/>
                    </a:cubicBezTo>
                    <a:cubicBezTo>
                      <a:pt x="4564954" y="3505657"/>
                      <a:pt x="4572002" y="3526042"/>
                      <a:pt x="4572002" y="3546617"/>
                    </a:cubicBezTo>
                    <a:cubicBezTo>
                      <a:pt x="4572002" y="3572146"/>
                      <a:pt x="4565907" y="3597482"/>
                      <a:pt x="4563620" y="3623201"/>
                    </a:cubicBezTo>
                    <a:cubicBezTo>
                      <a:pt x="4561716" y="3643204"/>
                      <a:pt x="4562478" y="3663589"/>
                      <a:pt x="4560192" y="3683591"/>
                    </a:cubicBezTo>
                    <a:cubicBezTo>
                      <a:pt x="4558477" y="3699976"/>
                      <a:pt x="4554096" y="3716168"/>
                      <a:pt x="4550476" y="3732361"/>
                    </a:cubicBezTo>
                    <a:cubicBezTo>
                      <a:pt x="4549142" y="3738267"/>
                      <a:pt x="4543998" y="3744173"/>
                      <a:pt x="4544759" y="3749506"/>
                    </a:cubicBezTo>
                    <a:cubicBezTo>
                      <a:pt x="4552953" y="3802467"/>
                      <a:pt x="4516376" y="3840569"/>
                      <a:pt x="4500182" y="3885338"/>
                    </a:cubicBezTo>
                    <a:cubicBezTo>
                      <a:pt x="4483035" y="3932394"/>
                      <a:pt x="4456748" y="3977925"/>
                      <a:pt x="4464557" y="4030503"/>
                    </a:cubicBezTo>
                    <a:cubicBezTo>
                      <a:pt x="4469319" y="4062318"/>
                      <a:pt x="4480369" y="4092989"/>
                      <a:pt x="4487039" y="4124614"/>
                    </a:cubicBezTo>
                    <a:cubicBezTo>
                      <a:pt x="4489324" y="4135854"/>
                      <a:pt x="4488943" y="4148427"/>
                      <a:pt x="4486656" y="4159667"/>
                    </a:cubicBezTo>
                    <a:cubicBezTo>
                      <a:pt x="4476177" y="4213961"/>
                      <a:pt x="4474653" y="4267493"/>
                      <a:pt x="4491801" y="4320837"/>
                    </a:cubicBezTo>
                    <a:cubicBezTo>
                      <a:pt x="4494659" y="4329979"/>
                      <a:pt x="4497325" y="4339695"/>
                      <a:pt x="4497325" y="4349222"/>
                    </a:cubicBezTo>
                    <a:cubicBezTo>
                      <a:pt x="4497325" y="4401419"/>
                      <a:pt x="4493324" y="4452665"/>
                      <a:pt x="4474653" y="4502579"/>
                    </a:cubicBezTo>
                    <a:cubicBezTo>
                      <a:pt x="4468368" y="4519343"/>
                      <a:pt x="4472368" y="4539728"/>
                      <a:pt x="4470844" y="4558207"/>
                    </a:cubicBezTo>
                    <a:cubicBezTo>
                      <a:pt x="4469511" y="4575351"/>
                      <a:pt x="4468940" y="4592878"/>
                      <a:pt x="4464557" y="4609452"/>
                    </a:cubicBezTo>
                    <a:cubicBezTo>
                      <a:pt x="4458082" y="4633647"/>
                      <a:pt x="4457320" y="4656126"/>
                      <a:pt x="4463033" y="4681083"/>
                    </a:cubicBezTo>
                    <a:cubicBezTo>
                      <a:pt x="4468368" y="4704895"/>
                      <a:pt x="4465702" y="4730614"/>
                      <a:pt x="4465891" y="4755381"/>
                    </a:cubicBezTo>
                    <a:cubicBezTo>
                      <a:pt x="4466082" y="4783004"/>
                      <a:pt x="4466272" y="4810627"/>
                      <a:pt x="4465319" y="4838250"/>
                    </a:cubicBezTo>
                    <a:cubicBezTo>
                      <a:pt x="4464940" y="4849300"/>
                      <a:pt x="4457320" y="4861873"/>
                      <a:pt x="4460367" y="4871019"/>
                    </a:cubicBezTo>
                    <a:cubicBezTo>
                      <a:pt x="4470653" y="4900546"/>
                      <a:pt x="4458271" y="4930075"/>
                      <a:pt x="4463795" y="4959602"/>
                    </a:cubicBezTo>
                    <a:cubicBezTo>
                      <a:pt x="4466653" y="4974082"/>
                      <a:pt x="4458844" y="4990465"/>
                      <a:pt x="4458082" y="5006086"/>
                    </a:cubicBezTo>
                    <a:cubicBezTo>
                      <a:pt x="4456748" y="5031614"/>
                      <a:pt x="4457320" y="5057141"/>
                      <a:pt x="4456937" y="5082670"/>
                    </a:cubicBezTo>
                    <a:cubicBezTo>
                      <a:pt x="4456748" y="5091052"/>
                      <a:pt x="4455986" y="5099245"/>
                      <a:pt x="4455603" y="5107627"/>
                    </a:cubicBezTo>
                    <a:cubicBezTo>
                      <a:pt x="4455223" y="5115057"/>
                      <a:pt x="4453508" y="5122867"/>
                      <a:pt x="4454840" y="5129916"/>
                    </a:cubicBezTo>
                    <a:cubicBezTo>
                      <a:pt x="4459605" y="5155445"/>
                      <a:pt x="4467415" y="5180591"/>
                      <a:pt x="4470464" y="5206308"/>
                    </a:cubicBezTo>
                    <a:cubicBezTo>
                      <a:pt x="4473130" y="5228597"/>
                      <a:pt x="4469511" y="5251650"/>
                      <a:pt x="4471415" y="5274129"/>
                    </a:cubicBezTo>
                    <a:cubicBezTo>
                      <a:pt x="4474653" y="5313754"/>
                      <a:pt x="4480369" y="5353379"/>
                      <a:pt x="4483990" y="5393005"/>
                    </a:cubicBezTo>
                    <a:cubicBezTo>
                      <a:pt x="4484752" y="5401579"/>
                      <a:pt x="4479988" y="5410531"/>
                      <a:pt x="4479607" y="5419295"/>
                    </a:cubicBezTo>
                    <a:cubicBezTo>
                      <a:pt x="4478656" y="5446728"/>
                      <a:pt x="4478464" y="5474161"/>
                      <a:pt x="4477894" y="5501594"/>
                    </a:cubicBezTo>
                    <a:cubicBezTo>
                      <a:pt x="4477702" y="5517215"/>
                      <a:pt x="4478273" y="5533027"/>
                      <a:pt x="4476560" y="5548460"/>
                    </a:cubicBezTo>
                    <a:cubicBezTo>
                      <a:pt x="4474273" y="5568842"/>
                      <a:pt x="4470844" y="5587321"/>
                      <a:pt x="4485703" y="5606372"/>
                    </a:cubicBezTo>
                    <a:cubicBezTo>
                      <a:pt x="4508755" y="5635711"/>
                      <a:pt x="4499801" y="5673050"/>
                      <a:pt x="4505134" y="5706959"/>
                    </a:cubicBezTo>
                    <a:cubicBezTo>
                      <a:pt x="4506468" y="5715723"/>
                      <a:pt x="4506659" y="5724678"/>
                      <a:pt x="4508183" y="5733440"/>
                    </a:cubicBezTo>
                    <a:cubicBezTo>
                      <a:pt x="4511041" y="5749634"/>
                      <a:pt x="4514279" y="5765635"/>
                      <a:pt x="4517519" y="5781830"/>
                    </a:cubicBezTo>
                    <a:cubicBezTo>
                      <a:pt x="4518089" y="5784686"/>
                      <a:pt x="4518281" y="5787924"/>
                      <a:pt x="4519234" y="5790592"/>
                    </a:cubicBezTo>
                    <a:cubicBezTo>
                      <a:pt x="4527233" y="5815169"/>
                      <a:pt x="4536378" y="5839361"/>
                      <a:pt x="4542855" y="5864318"/>
                    </a:cubicBezTo>
                    <a:cubicBezTo>
                      <a:pt x="4546095" y="5876511"/>
                      <a:pt x="4546476" y="5890037"/>
                      <a:pt x="4544759" y="5902610"/>
                    </a:cubicBezTo>
                    <a:cubicBezTo>
                      <a:pt x="4539808" y="5939377"/>
                      <a:pt x="4537712" y="5975764"/>
                      <a:pt x="4544951" y="6012723"/>
                    </a:cubicBezTo>
                    <a:cubicBezTo>
                      <a:pt x="4547808" y="6027392"/>
                      <a:pt x="4543045" y="6043776"/>
                      <a:pt x="4541332" y="6059397"/>
                    </a:cubicBezTo>
                    <a:cubicBezTo>
                      <a:pt x="4536759" y="6096736"/>
                      <a:pt x="4531805" y="6134075"/>
                      <a:pt x="4527426" y="6171605"/>
                    </a:cubicBezTo>
                    <a:cubicBezTo>
                      <a:pt x="4524758" y="6195037"/>
                      <a:pt x="4523234" y="6218660"/>
                      <a:pt x="4520568" y="6242093"/>
                    </a:cubicBezTo>
                    <a:cubicBezTo>
                      <a:pt x="4517327" y="6269144"/>
                      <a:pt x="4512375" y="6296005"/>
                      <a:pt x="4509706" y="6323058"/>
                    </a:cubicBezTo>
                    <a:cubicBezTo>
                      <a:pt x="4506659" y="6353919"/>
                      <a:pt x="4506089" y="6384972"/>
                      <a:pt x="4502848" y="6415833"/>
                    </a:cubicBezTo>
                    <a:cubicBezTo>
                      <a:pt x="4496563" y="6472225"/>
                      <a:pt x="4489132" y="6528424"/>
                      <a:pt x="4482084" y="6584812"/>
                    </a:cubicBezTo>
                    <a:cubicBezTo>
                      <a:pt x="4475226" y="6639488"/>
                      <a:pt x="4469129" y="6694164"/>
                      <a:pt x="4460557" y="6748458"/>
                    </a:cubicBezTo>
                    <a:cubicBezTo>
                      <a:pt x="4456937" y="6771319"/>
                      <a:pt x="4447030" y="6793035"/>
                      <a:pt x="4441507" y="6815516"/>
                    </a:cubicBezTo>
                    <a:lnTo>
                      <a:pt x="4431806" y="6858001"/>
                    </a:lnTo>
                    <a:lnTo>
                      <a:pt x="4259554" y="6858001"/>
                    </a:lnTo>
                    <a:lnTo>
                      <a:pt x="4259554" y="6858002"/>
                    </a:lnTo>
                    <a:lnTo>
                      <a:pt x="0" y="6858002"/>
                    </a:lnTo>
                    <a:lnTo>
                      <a:pt x="0" y="2"/>
                    </a:lnTo>
                    <a:lnTo>
                      <a:pt x="3766492" y="1"/>
                    </a:lnTo>
                    <a:lnTo>
                      <a:pt x="3769210" y="21486"/>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9">
                <a:extLst>
                  <a:ext uri="{FF2B5EF4-FFF2-40B4-BE49-F238E27FC236}">
                    <a16:creationId xmlns:a16="http://schemas.microsoft.com/office/drawing/2014/main" id="{D56F11D0-7966-41FE-AAB9-EC0C54F11F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1"/>
                <a:ext cx="4572002" cy="6858002"/>
              </a:xfrm>
              <a:custGeom>
                <a:avLst/>
                <a:gdLst>
                  <a:gd name="connsiteX0" fmla="*/ 4214994 w 4572002"/>
                  <a:gd name="connsiteY0" fmla="*/ 6564620 h 6858002"/>
                  <a:gd name="connsiteX1" fmla="*/ 4214994 w 4572002"/>
                  <a:gd name="connsiteY1" fmla="*/ 6564621 h 6858002"/>
                  <a:gd name="connsiteX2" fmla="*/ 4237474 w 4572002"/>
                  <a:gd name="connsiteY2" fmla="*/ 6588626 h 6858002"/>
                  <a:gd name="connsiteX3" fmla="*/ 4254096 w 4572002"/>
                  <a:gd name="connsiteY3" fmla="*/ 6625225 h 6858002"/>
                  <a:gd name="connsiteX4" fmla="*/ 4247001 w 4572002"/>
                  <a:gd name="connsiteY4" fmla="*/ 6662540 h 6858002"/>
                  <a:gd name="connsiteX5" fmla="*/ 4247000 w 4572002"/>
                  <a:gd name="connsiteY5" fmla="*/ 6662541 h 6858002"/>
                  <a:gd name="connsiteX6" fmla="*/ 4246999 w 4572002"/>
                  <a:gd name="connsiteY6" fmla="*/ 6662544 h 6858002"/>
                  <a:gd name="connsiteX7" fmla="*/ 4235550 w 4572002"/>
                  <a:gd name="connsiteY7" fmla="*/ 6683027 h 6858002"/>
                  <a:gd name="connsiteX8" fmla="*/ 4232403 w 4572002"/>
                  <a:gd name="connsiteY8" fmla="*/ 6702976 h 6858002"/>
                  <a:gd name="connsiteX9" fmla="*/ 4232403 w 4572002"/>
                  <a:gd name="connsiteY9" fmla="*/ 6702977 h 6858002"/>
                  <a:gd name="connsiteX10" fmla="*/ 4246238 w 4572002"/>
                  <a:gd name="connsiteY10" fmla="*/ 6742553 h 6858002"/>
                  <a:gd name="connsiteX11" fmla="*/ 4246239 w 4572002"/>
                  <a:gd name="connsiteY11" fmla="*/ 6742555 h 6858002"/>
                  <a:gd name="connsiteX12" fmla="*/ 4265716 w 4572002"/>
                  <a:gd name="connsiteY12" fmla="*/ 6812062 h 6858002"/>
                  <a:gd name="connsiteX13" fmla="*/ 4265717 w 4572002"/>
                  <a:gd name="connsiteY13" fmla="*/ 6812064 h 6858002"/>
                  <a:gd name="connsiteX14" fmla="*/ 4265717 w 4572002"/>
                  <a:gd name="connsiteY14" fmla="*/ 6812063 h 6858002"/>
                  <a:gd name="connsiteX15" fmla="*/ 4265716 w 4572002"/>
                  <a:gd name="connsiteY15" fmla="*/ 6812062 h 6858002"/>
                  <a:gd name="connsiteX16" fmla="*/ 4260942 w 4572002"/>
                  <a:gd name="connsiteY16" fmla="*/ 6776800 h 6858002"/>
                  <a:gd name="connsiteX17" fmla="*/ 4246239 w 4572002"/>
                  <a:gd name="connsiteY17" fmla="*/ 6742555 h 6858002"/>
                  <a:gd name="connsiteX18" fmla="*/ 4246238 w 4572002"/>
                  <a:gd name="connsiteY18" fmla="*/ 6742552 h 6858002"/>
                  <a:gd name="connsiteX19" fmla="*/ 4232403 w 4572002"/>
                  <a:gd name="connsiteY19" fmla="*/ 6702976 h 6858002"/>
                  <a:gd name="connsiteX20" fmla="*/ 4246999 w 4572002"/>
                  <a:gd name="connsiteY20" fmla="*/ 6662544 h 6858002"/>
                  <a:gd name="connsiteX21" fmla="*/ 4247000 w 4572002"/>
                  <a:gd name="connsiteY21" fmla="*/ 6662542 h 6858002"/>
                  <a:gd name="connsiteX22" fmla="*/ 4247001 w 4572002"/>
                  <a:gd name="connsiteY22" fmla="*/ 6662540 h 6858002"/>
                  <a:gd name="connsiteX23" fmla="*/ 4254084 w 4572002"/>
                  <a:gd name="connsiteY23" fmla="*/ 6645552 h 6858002"/>
                  <a:gd name="connsiteX24" fmla="*/ 4254096 w 4572002"/>
                  <a:gd name="connsiteY24" fmla="*/ 6625225 h 6858002"/>
                  <a:gd name="connsiteX25" fmla="*/ 4254096 w 4572002"/>
                  <a:gd name="connsiteY25" fmla="*/ 6625224 h 6858002"/>
                  <a:gd name="connsiteX26" fmla="*/ 4237474 w 4572002"/>
                  <a:gd name="connsiteY26" fmla="*/ 6588625 h 6858002"/>
                  <a:gd name="connsiteX27" fmla="*/ 4295315 w 4572002"/>
                  <a:gd name="connsiteY27" fmla="*/ 6438981 h 6858002"/>
                  <a:gd name="connsiteX28" fmla="*/ 4275385 w 4572002"/>
                  <a:gd name="connsiteY28" fmla="*/ 6463840 h 6858002"/>
                  <a:gd name="connsiteX29" fmla="*/ 4275382 w 4572002"/>
                  <a:gd name="connsiteY29" fmla="*/ 6463849 h 6858002"/>
                  <a:gd name="connsiteX30" fmla="*/ 4261587 w 4572002"/>
                  <a:gd name="connsiteY30" fmla="*/ 6513012 h 6858002"/>
                  <a:gd name="connsiteX31" fmla="*/ 4242781 w 4572002"/>
                  <a:gd name="connsiteY31" fmla="*/ 6546194 h 6858002"/>
                  <a:gd name="connsiteX32" fmla="*/ 4242781 w 4572002"/>
                  <a:gd name="connsiteY32" fmla="*/ 6546195 h 6858002"/>
                  <a:gd name="connsiteX33" fmla="*/ 4259120 w 4572002"/>
                  <a:gd name="connsiteY33" fmla="*/ 6521804 h 6858002"/>
                  <a:gd name="connsiteX34" fmla="*/ 4261587 w 4572002"/>
                  <a:gd name="connsiteY34" fmla="*/ 6513012 h 6858002"/>
                  <a:gd name="connsiteX35" fmla="*/ 4264398 w 4572002"/>
                  <a:gd name="connsiteY35" fmla="*/ 6508052 h 6858002"/>
                  <a:gd name="connsiteX36" fmla="*/ 4275382 w 4572002"/>
                  <a:gd name="connsiteY36" fmla="*/ 6463849 h 6858002"/>
                  <a:gd name="connsiteX37" fmla="*/ 4275385 w 4572002"/>
                  <a:gd name="connsiteY37" fmla="*/ 6463841 h 6858002"/>
                  <a:gd name="connsiteX38" fmla="*/ 4295315 w 4572002"/>
                  <a:gd name="connsiteY38" fmla="*/ 6438981 h 6858002"/>
                  <a:gd name="connsiteX39" fmla="*/ 4381289 w 4572002"/>
                  <a:gd name="connsiteY39" fmla="*/ 6365204 h 6858002"/>
                  <a:gd name="connsiteX40" fmla="*/ 4380008 w 4572002"/>
                  <a:gd name="connsiteY40" fmla="*/ 6387910 h 6858002"/>
                  <a:gd name="connsiteX41" fmla="*/ 4378243 w 4572002"/>
                  <a:gd name="connsiteY41" fmla="*/ 6391549 h 6858002"/>
                  <a:gd name="connsiteX42" fmla="*/ 4370589 w 4572002"/>
                  <a:gd name="connsiteY42" fmla="*/ 6407332 h 6858002"/>
                  <a:gd name="connsiteX43" fmla="*/ 4370589 w 4572002"/>
                  <a:gd name="connsiteY43" fmla="*/ 6407333 h 6858002"/>
                  <a:gd name="connsiteX44" fmla="*/ 4378243 w 4572002"/>
                  <a:gd name="connsiteY44" fmla="*/ 6391549 h 6858002"/>
                  <a:gd name="connsiteX45" fmla="*/ 4380008 w 4572002"/>
                  <a:gd name="connsiteY45" fmla="*/ 6387910 h 6858002"/>
                  <a:gd name="connsiteX46" fmla="*/ 4142220 w 4572002"/>
                  <a:gd name="connsiteY46" fmla="*/ 4221391 h 6858002"/>
                  <a:gd name="connsiteX47" fmla="*/ 4142220 w 4572002"/>
                  <a:gd name="connsiteY47" fmla="*/ 4221392 h 6858002"/>
                  <a:gd name="connsiteX48" fmla="*/ 4147936 w 4572002"/>
                  <a:gd name="connsiteY48" fmla="*/ 4253015 h 6858002"/>
                  <a:gd name="connsiteX49" fmla="*/ 4187752 w 4572002"/>
                  <a:gd name="connsiteY49" fmla="*/ 4324646 h 6858002"/>
                  <a:gd name="connsiteX50" fmla="*/ 4196706 w 4572002"/>
                  <a:gd name="connsiteY50" fmla="*/ 4363891 h 6858002"/>
                  <a:gd name="connsiteX51" fmla="*/ 4195944 w 4572002"/>
                  <a:gd name="connsiteY51" fmla="*/ 4482004 h 6858002"/>
                  <a:gd name="connsiteX52" fmla="*/ 4135934 w 4572002"/>
                  <a:gd name="connsiteY52" fmla="*/ 4659174 h 6858002"/>
                  <a:gd name="connsiteX53" fmla="*/ 4127932 w 4572002"/>
                  <a:gd name="connsiteY53" fmla="*/ 4677655 h 6858002"/>
                  <a:gd name="connsiteX54" fmla="*/ 4118025 w 4572002"/>
                  <a:gd name="connsiteY54" fmla="*/ 4767764 h 6858002"/>
                  <a:gd name="connsiteX55" fmla="*/ 4116716 w 4572002"/>
                  <a:gd name="connsiteY55" fmla="*/ 4800483 h 6858002"/>
                  <a:gd name="connsiteX56" fmla="*/ 4116716 w 4572002"/>
                  <a:gd name="connsiteY56" fmla="*/ 4800484 h 6858002"/>
                  <a:gd name="connsiteX57" fmla="*/ 4131552 w 4572002"/>
                  <a:gd name="connsiteY57" fmla="*/ 4828917 h 6858002"/>
                  <a:gd name="connsiteX58" fmla="*/ 4153733 w 4572002"/>
                  <a:gd name="connsiteY58" fmla="*/ 4863343 h 6858002"/>
                  <a:gd name="connsiteX59" fmla="*/ 4161262 w 4572002"/>
                  <a:gd name="connsiteY59" fmla="*/ 4889275 h 6858002"/>
                  <a:gd name="connsiteX60" fmla="*/ 4159557 w 4572002"/>
                  <a:gd name="connsiteY60" fmla="*/ 4912168 h 6858002"/>
                  <a:gd name="connsiteX61" fmla="*/ 4158155 w 4572002"/>
                  <a:gd name="connsiteY61" fmla="*/ 4933804 h 6858002"/>
                  <a:gd name="connsiteX62" fmla="*/ 4158155 w 4572002"/>
                  <a:gd name="connsiteY62" fmla="*/ 4933805 h 6858002"/>
                  <a:gd name="connsiteX63" fmla="*/ 4162914 w 4572002"/>
                  <a:gd name="connsiteY63" fmla="*/ 4952673 h 6858002"/>
                  <a:gd name="connsiteX64" fmla="*/ 4165707 w 4572002"/>
                  <a:gd name="connsiteY64" fmla="*/ 4957454 h 6858002"/>
                  <a:gd name="connsiteX65" fmla="*/ 4166985 w 4572002"/>
                  <a:gd name="connsiteY65" fmla="*/ 4961456 h 6858002"/>
                  <a:gd name="connsiteX66" fmla="*/ 4182989 w 4572002"/>
                  <a:gd name="connsiteY66" fmla="*/ 4987038 h 6858002"/>
                  <a:gd name="connsiteX67" fmla="*/ 4209468 w 4572002"/>
                  <a:gd name="connsiteY67" fmla="*/ 5041522 h 6858002"/>
                  <a:gd name="connsiteX68" fmla="*/ 4216684 w 4572002"/>
                  <a:gd name="connsiteY68" fmla="*/ 5072376 h 6858002"/>
                  <a:gd name="connsiteX69" fmla="*/ 4222587 w 4572002"/>
                  <a:gd name="connsiteY69" fmla="*/ 5087441 h 6858002"/>
                  <a:gd name="connsiteX70" fmla="*/ 4235615 w 4572002"/>
                  <a:gd name="connsiteY70" fmla="*/ 5133220 h 6858002"/>
                  <a:gd name="connsiteX71" fmla="*/ 4235616 w 4572002"/>
                  <a:gd name="connsiteY71" fmla="*/ 5133225 h 6858002"/>
                  <a:gd name="connsiteX72" fmla="*/ 4228901 w 4572002"/>
                  <a:gd name="connsiteY72" fmla="*/ 5166113 h 6858002"/>
                  <a:gd name="connsiteX73" fmla="*/ 4228901 w 4572002"/>
                  <a:gd name="connsiteY73" fmla="*/ 5166114 h 6858002"/>
                  <a:gd name="connsiteX74" fmla="*/ 4229593 w 4572002"/>
                  <a:gd name="connsiteY74" fmla="*/ 5172091 h 6858002"/>
                  <a:gd name="connsiteX75" fmla="*/ 4232139 w 4572002"/>
                  <a:gd name="connsiteY75" fmla="*/ 5179068 h 6858002"/>
                  <a:gd name="connsiteX76" fmla="*/ 4231973 w 4572002"/>
                  <a:gd name="connsiteY76" fmla="*/ 5229434 h 6858002"/>
                  <a:gd name="connsiteX77" fmla="*/ 4225669 w 4572002"/>
                  <a:gd name="connsiteY77" fmla="*/ 5241089 h 6858002"/>
                  <a:gd name="connsiteX78" fmla="*/ 4208517 w 4572002"/>
                  <a:gd name="connsiteY78" fmla="*/ 5272796 h 6858002"/>
                  <a:gd name="connsiteX79" fmla="*/ 4184613 w 4572002"/>
                  <a:gd name="connsiteY79" fmla="*/ 5312288 h 6858002"/>
                  <a:gd name="connsiteX80" fmla="*/ 4183557 w 4572002"/>
                  <a:gd name="connsiteY80" fmla="*/ 5321350 h 6858002"/>
                  <a:gd name="connsiteX81" fmla="*/ 4181083 w 4572002"/>
                  <a:gd name="connsiteY81" fmla="*/ 5326163 h 6858002"/>
                  <a:gd name="connsiteX82" fmla="*/ 4179637 w 4572002"/>
                  <a:gd name="connsiteY82" fmla="*/ 5355014 h 6858002"/>
                  <a:gd name="connsiteX83" fmla="*/ 4179637 w 4572002"/>
                  <a:gd name="connsiteY83" fmla="*/ 5355015 h 6858002"/>
                  <a:gd name="connsiteX84" fmla="*/ 4184513 w 4572002"/>
                  <a:gd name="connsiteY84" fmla="*/ 5385385 h 6858002"/>
                  <a:gd name="connsiteX85" fmla="*/ 4192704 w 4572002"/>
                  <a:gd name="connsiteY85" fmla="*/ 5425583 h 6858002"/>
                  <a:gd name="connsiteX86" fmla="*/ 4204327 w 4572002"/>
                  <a:gd name="connsiteY86" fmla="*/ 5480638 h 6858002"/>
                  <a:gd name="connsiteX87" fmla="*/ 4208850 w 4572002"/>
                  <a:gd name="connsiteY87" fmla="*/ 5507668 h 6858002"/>
                  <a:gd name="connsiteX88" fmla="*/ 4198232 w 4572002"/>
                  <a:gd name="connsiteY88" fmla="*/ 5531692 h 6858002"/>
                  <a:gd name="connsiteX89" fmla="*/ 4198231 w 4572002"/>
                  <a:gd name="connsiteY89" fmla="*/ 5531693 h 6858002"/>
                  <a:gd name="connsiteX90" fmla="*/ 4188085 w 4572002"/>
                  <a:gd name="connsiteY90" fmla="*/ 5547578 h 6858002"/>
                  <a:gd name="connsiteX91" fmla="*/ 4188085 w 4572002"/>
                  <a:gd name="connsiteY91" fmla="*/ 5547579 h 6858002"/>
                  <a:gd name="connsiteX92" fmla="*/ 4197659 w 4572002"/>
                  <a:gd name="connsiteY92" fmla="*/ 5562747 h 6858002"/>
                  <a:gd name="connsiteX93" fmla="*/ 4268907 w 4572002"/>
                  <a:gd name="connsiteY93" fmla="*/ 5704484 h 6858002"/>
                  <a:gd name="connsiteX94" fmla="*/ 4274812 w 4572002"/>
                  <a:gd name="connsiteY94" fmla="*/ 5740489 h 6858002"/>
                  <a:gd name="connsiteX95" fmla="*/ 4283578 w 4572002"/>
                  <a:gd name="connsiteY95" fmla="*/ 5760874 h 6858002"/>
                  <a:gd name="connsiteX96" fmla="*/ 4371973 w 4572002"/>
                  <a:gd name="connsiteY96" fmla="*/ 5883752 h 6858002"/>
                  <a:gd name="connsiteX97" fmla="*/ 4371974 w 4572002"/>
                  <a:gd name="connsiteY97" fmla="*/ 5883757 h 6858002"/>
                  <a:gd name="connsiteX98" fmla="*/ 4389877 w 4572002"/>
                  <a:gd name="connsiteY98" fmla="*/ 5935946 h 6858002"/>
                  <a:gd name="connsiteX99" fmla="*/ 4389878 w 4572002"/>
                  <a:gd name="connsiteY99" fmla="*/ 5935950 h 6858002"/>
                  <a:gd name="connsiteX100" fmla="*/ 4386259 w 4572002"/>
                  <a:gd name="connsiteY100" fmla="*/ 5993290 h 6858002"/>
                  <a:gd name="connsiteX101" fmla="*/ 4386259 w 4572002"/>
                  <a:gd name="connsiteY101" fmla="*/ 5993291 h 6858002"/>
                  <a:gd name="connsiteX102" fmla="*/ 4379782 w 4572002"/>
                  <a:gd name="connsiteY102" fmla="*/ 6026440 h 6858002"/>
                  <a:gd name="connsiteX103" fmla="*/ 4323583 w 4572002"/>
                  <a:gd name="connsiteY103" fmla="*/ 6108738 h 6858002"/>
                  <a:gd name="connsiteX104" fmla="*/ 4309890 w 4572002"/>
                  <a:gd name="connsiteY104" fmla="*/ 6133314 h 6858002"/>
                  <a:gd name="connsiteX105" fmla="*/ 4309890 w 4572002"/>
                  <a:gd name="connsiteY105" fmla="*/ 6133315 h 6858002"/>
                  <a:gd name="connsiteX106" fmla="*/ 4313591 w 4572002"/>
                  <a:gd name="connsiteY106" fmla="*/ 6143190 h 6858002"/>
                  <a:gd name="connsiteX107" fmla="*/ 4325486 w 4572002"/>
                  <a:gd name="connsiteY107" fmla="*/ 6155600 h 6858002"/>
                  <a:gd name="connsiteX108" fmla="*/ 4325488 w 4572002"/>
                  <a:gd name="connsiteY108" fmla="*/ 6155603 h 6858002"/>
                  <a:gd name="connsiteX109" fmla="*/ 4364160 w 4572002"/>
                  <a:gd name="connsiteY109" fmla="*/ 6228757 h 6858002"/>
                  <a:gd name="connsiteX110" fmla="*/ 4381497 w 4572002"/>
                  <a:gd name="connsiteY110" fmla="*/ 6361540 h 6858002"/>
                  <a:gd name="connsiteX111" fmla="*/ 4381497 w 4572002"/>
                  <a:gd name="connsiteY111" fmla="*/ 6361539 h 6858002"/>
                  <a:gd name="connsiteX112" fmla="*/ 4364160 w 4572002"/>
                  <a:gd name="connsiteY112" fmla="*/ 6228756 h 6858002"/>
                  <a:gd name="connsiteX113" fmla="*/ 4325488 w 4572002"/>
                  <a:gd name="connsiteY113" fmla="*/ 6155602 h 6858002"/>
                  <a:gd name="connsiteX114" fmla="*/ 4325486 w 4572002"/>
                  <a:gd name="connsiteY114" fmla="*/ 6155600 h 6858002"/>
                  <a:gd name="connsiteX115" fmla="*/ 4309890 w 4572002"/>
                  <a:gd name="connsiteY115" fmla="*/ 6133315 h 6858002"/>
                  <a:gd name="connsiteX116" fmla="*/ 4323583 w 4572002"/>
                  <a:gd name="connsiteY116" fmla="*/ 6108739 h 6858002"/>
                  <a:gd name="connsiteX117" fmla="*/ 4379782 w 4572002"/>
                  <a:gd name="connsiteY117" fmla="*/ 6026441 h 6858002"/>
                  <a:gd name="connsiteX118" fmla="*/ 4386259 w 4572002"/>
                  <a:gd name="connsiteY118" fmla="*/ 5993292 h 6858002"/>
                  <a:gd name="connsiteX119" fmla="*/ 4386259 w 4572002"/>
                  <a:gd name="connsiteY119" fmla="*/ 5993290 h 6858002"/>
                  <a:gd name="connsiteX120" fmla="*/ 4389712 w 4572002"/>
                  <a:gd name="connsiteY120" fmla="*/ 5964477 h 6858002"/>
                  <a:gd name="connsiteX121" fmla="*/ 4389878 w 4572002"/>
                  <a:gd name="connsiteY121" fmla="*/ 5935950 h 6858002"/>
                  <a:gd name="connsiteX122" fmla="*/ 4389878 w 4572002"/>
                  <a:gd name="connsiteY122" fmla="*/ 5935949 h 6858002"/>
                  <a:gd name="connsiteX123" fmla="*/ 4389877 w 4572002"/>
                  <a:gd name="connsiteY123" fmla="*/ 5935946 h 6858002"/>
                  <a:gd name="connsiteX124" fmla="*/ 4382997 w 4572002"/>
                  <a:gd name="connsiteY124" fmla="*/ 5909351 h 6858002"/>
                  <a:gd name="connsiteX125" fmla="*/ 4371974 w 4572002"/>
                  <a:gd name="connsiteY125" fmla="*/ 5883757 h 6858002"/>
                  <a:gd name="connsiteX126" fmla="*/ 4371973 w 4572002"/>
                  <a:gd name="connsiteY126" fmla="*/ 5883751 h 6858002"/>
                  <a:gd name="connsiteX127" fmla="*/ 4283578 w 4572002"/>
                  <a:gd name="connsiteY127" fmla="*/ 5760873 h 6858002"/>
                  <a:gd name="connsiteX128" fmla="*/ 4274812 w 4572002"/>
                  <a:gd name="connsiteY128" fmla="*/ 5740488 h 6858002"/>
                  <a:gd name="connsiteX129" fmla="*/ 4268907 w 4572002"/>
                  <a:gd name="connsiteY129" fmla="*/ 5704483 h 6858002"/>
                  <a:gd name="connsiteX130" fmla="*/ 4197659 w 4572002"/>
                  <a:gd name="connsiteY130" fmla="*/ 5562746 h 6858002"/>
                  <a:gd name="connsiteX131" fmla="*/ 4188085 w 4572002"/>
                  <a:gd name="connsiteY131" fmla="*/ 5547578 h 6858002"/>
                  <a:gd name="connsiteX132" fmla="*/ 4198231 w 4572002"/>
                  <a:gd name="connsiteY132" fmla="*/ 5531694 h 6858002"/>
                  <a:gd name="connsiteX133" fmla="*/ 4198232 w 4572002"/>
                  <a:gd name="connsiteY133" fmla="*/ 5531692 h 6858002"/>
                  <a:gd name="connsiteX134" fmla="*/ 4206630 w 4572002"/>
                  <a:gd name="connsiteY134" fmla="*/ 5520422 h 6858002"/>
                  <a:gd name="connsiteX135" fmla="*/ 4208850 w 4572002"/>
                  <a:gd name="connsiteY135" fmla="*/ 5507668 h 6858002"/>
                  <a:gd name="connsiteX136" fmla="*/ 4208850 w 4572002"/>
                  <a:gd name="connsiteY136" fmla="*/ 5507667 h 6858002"/>
                  <a:gd name="connsiteX137" fmla="*/ 4204327 w 4572002"/>
                  <a:gd name="connsiteY137" fmla="*/ 5480637 h 6858002"/>
                  <a:gd name="connsiteX138" fmla="*/ 4192704 w 4572002"/>
                  <a:gd name="connsiteY138" fmla="*/ 5425582 h 6858002"/>
                  <a:gd name="connsiteX139" fmla="*/ 4184513 w 4572002"/>
                  <a:gd name="connsiteY139" fmla="*/ 5385384 h 6858002"/>
                  <a:gd name="connsiteX140" fmla="*/ 4179637 w 4572002"/>
                  <a:gd name="connsiteY140" fmla="*/ 5355014 h 6858002"/>
                  <a:gd name="connsiteX141" fmla="*/ 4183557 w 4572002"/>
                  <a:gd name="connsiteY141" fmla="*/ 5321350 h 6858002"/>
                  <a:gd name="connsiteX142" fmla="*/ 4208517 w 4572002"/>
                  <a:gd name="connsiteY142" fmla="*/ 5272797 h 6858002"/>
                  <a:gd name="connsiteX143" fmla="*/ 4225669 w 4572002"/>
                  <a:gd name="connsiteY143" fmla="*/ 5241089 h 6858002"/>
                  <a:gd name="connsiteX144" fmla="*/ 4231973 w 4572002"/>
                  <a:gd name="connsiteY144" fmla="*/ 5229433 h 6858002"/>
                  <a:gd name="connsiteX145" fmla="*/ 4232139 w 4572002"/>
                  <a:gd name="connsiteY145" fmla="*/ 5179068 h 6858002"/>
                  <a:gd name="connsiteX146" fmla="*/ 4232139 w 4572002"/>
                  <a:gd name="connsiteY146" fmla="*/ 5179067 h 6858002"/>
                  <a:gd name="connsiteX147" fmla="*/ 4229593 w 4572002"/>
                  <a:gd name="connsiteY147" fmla="*/ 5172090 h 6858002"/>
                  <a:gd name="connsiteX148" fmla="*/ 4228901 w 4572002"/>
                  <a:gd name="connsiteY148" fmla="*/ 5166114 h 6858002"/>
                  <a:gd name="connsiteX149" fmla="*/ 4235616 w 4572002"/>
                  <a:gd name="connsiteY149" fmla="*/ 5133225 h 6858002"/>
                  <a:gd name="connsiteX150" fmla="*/ 4235616 w 4572002"/>
                  <a:gd name="connsiteY150" fmla="*/ 5133224 h 6858002"/>
                  <a:gd name="connsiteX151" fmla="*/ 4235615 w 4572002"/>
                  <a:gd name="connsiteY151" fmla="*/ 5133220 h 6858002"/>
                  <a:gd name="connsiteX152" fmla="*/ 4228473 w 4572002"/>
                  <a:gd name="connsiteY152" fmla="*/ 5102461 h 6858002"/>
                  <a:gd name="connsiteX153" fmla="*/ 4222587 w 4572002"/>
                  <a:gd name="connsiteY153" fmla="*/ 5087441 h 6858002"/>
                  <a:gd name="connsiteX154" fmla="*/ 4222582 w 4572002"/>
                  <a:gd name="connsiteY154" fmla="*/ 5087423 h 6858002"/>
                  <a:gd name="connsiteX155" fmla="*/ 4209468 w 4572002"/>
                  <a:gd name="connsiteY155" fmla="*/ 5041521 h 6858002"/>
                  <a:gd name="connsiteX156" fmla="*/ 4182989 w 4572002"/>
                  <a:gd name="connsiteY156" fmla="*/ 4987037 h 6858002"/>
                  <a:gd name="connsiteX157" fmla="*/ 4165707 w 4572002"/>
                  <a:gd name="connsiteY157" fmla="*/ 4957454 h 6858002"/>
                  <a:gd name="connsiteX158" fmla="*/ 4158155 w 4572002"/>
                  <a:gd name="connsiteY158" fmla="*/ 4933805 h 6858002"/>
                  <a:gd name="connsiteX159" fmla="*/ 4159557 w 4572002"/>
                  <a:gd name="connsiteY159" fmla="*/ 4912169 h 6858002"/>
                  <a:gd name="connsiteX160" fmla="*/ 4161262 w 4572002"/>
                  <a:gd name="connsiteY160" fmla="*/ 4889276 h 6858002"/>
                  <a:gd name="connsiteX161" fmla="*/ 4161262 w 4572002"/>
                  <a:gd name="connsiteY161" fmla="*/ 4889275 h 6858002"/>
                  <a:gd name="connsiteX162" fmla="*/ 4156484 w 4572002"/>
                  <a:gd name="connsiteY162" fmla="*/ 4867614 h 6858002"/>
                  <a:gd name="connsiteX163" fmla="*/ 4153733 w 4572002"/>
                  <a:gd name="connsiteY163" fmla="*/ 4863343 h 6858002"/>
                  <a:gd name="connsiteX164" fmla="*/ 4151983 w 4572002"/>
                  <a:gd name="connsiteY164" fmla="*/ 4857317 h 6858002"/>
                  <a:gd name="connsiteX165" fmla="*/ 4131552 w 4572002"/>
                  <a:gd name="connsiteY165" fmla="*/ 4828916 h 6858002"/>
                  <a:gd name="connsiteX166" fmla="*/ 4116716 w 4572002"/>
                  <a:gd name="connsiteY166" fmla="*/ 4800483 h 6858002"/>
                  <a:gd name="connsiteX167" fmla="*/ 4118025 w 4572002"/>
                  <a:gd name="connsiteY167" fmla="*/ 4767765 h 6858002"/>
                  <a:gd name="connsiteX168" fmla="*/ 4127932 w 4572002"/>
                  <a:gd name="connsiteY168" fmla="*/ 4677656 h 6858002"/>
                  <a:gd name="connsiteX169" fmla="*/ 4135934 w 4572002"/>
                  <a:gd name="connsiteY169" fmla="*/ 4659175 h 6858002"/>
                  <a:gd name="connsiteX170" fmla="*/ 4195944 w 4572002"/>
                  <a:gd name="connsiteY170" fmla="*/ 4482005 h 6858002"/>
                  <a:gd name="connsiteX171" fmla="*/ 4196706 w 4572002"/>
                  <a:gd name="connsiteY171" fmla="*/ 4363891 h 6858002"/>
                  <a:gd name="connsiteX172" fmla="*/ 4196706 w 4572002"/>
                  <a:gd name="connsiteY172" fmla="*/ 4363890 h 6858002"/>
                  <a:gd name="connsiteX173" fmla="*/ 4187752 w 4572002"/>
                  <a:gd name="connsiteY173" fmla="*/ 4324645 h 6858002"/>
                  <a:gd name="connsiteX174" fmla="*/ 4147936 w 4572002"/>
                  <a:gd name="connsiteY174" fmla="*/ 4253014 h 6858002"/>
                  <a:gd name="connsiteX175" fmla="*/ 4211111 w 4572002"/>
                  <a:gd name="connsiteY175" fmla="*/ 2836172 h 6858002"/>
                  <a:gd name="connsiteX176" fmla="*/ 4202421 w 4572002"/>
                  <a:gd name="connsiteY176" fmla="*/ 2848793 h 6858002"/>
                  <a:gd name="connsiteX177" fmla="*/ 4186816 w 4572002"/>
                  <a:gd name="connsiteY177" fmla="*/ 2897785 h 6858002"/>
                  <a:gd name="connsiteX178" fmla="*/ 4185787 w 4572002"/>
                  <a:gd name="connsiteY178" fmla="*/ 2903551 h 6858002"/>
                  <a:gd name="connsiteX179" fmla="*/ 4182513 w 4572002"/>
                  <a:gd name="connsiteY179" fmla="*/ 2914328 h 6858002"/>
                  <a:gd name="connsiteX180" fmla="*/ 4177882 w 4572002"/>
                  <a:gd name="connsiteY180" fmla="*/ 2947858 h 6858002"/>
                  <a:gd name="connsiteX181" fmla="*/ 4177881 w 4572002"/>
                  <a:gd name="connsiteY181" fmla="*/ 2947862 h 6858002"/>
                  <a:gd name="connsiteX182" fmla="*/ 4177881 w 4572002"/>
                  <a:gd name="connsiteY182" fmla="*/ 2947863 h 6858002"/>
                  <a:gd name="connsiteX183" fmla="*/ 4181465 w 4572002"/>
                  <a:gd name="connsiteY183" fmla="*/ 2982149 h 6858002"/>
                  <a:gd name="connsiteX184" fmla="*/ 4193158 w 4572002"/>
                  <a:gd name="connsiteY184" fmla="*/ 3077402 h 6858002"/>
                  <a:gd name="connsiteX185" fmla="*/ 4180703 w 4572002"/>
                  <a:gd name="connsiteY185" fmla="*/ 3172654 h 6858002"/>
                  <a:gd name="connsiteX186" fmla="*/ 4133076 w 4572002"/>
                  <a:gd name="connsiteY186" fmla="*/ 3489467 h 6858002"/>
                  <a:gd name="connsiteX187" fmla="*/ 4110977 w 4572002"/>
                  <a:gd name="connsiteY187" fmla="*/ 3544713 h 6858002"/>
                  <a:gd name="connsiteX188" fmla="*/ 4093355 w 4572002"/>
                  <a:gd name="connsiteY188" fmla="*/ 3574408 h 6858002"/>
                  <a:gd name="connsiteX189" fmla="*/ 4093355 w 4572002"/>
                  <a:gd name="connsiteY189" fmla="*/ 3574409 h 6858002"/>
                  <a:gd name="connsiteX190" fmla="*/ 4105453 w 4572002"/>
                  <a:gd name="connsiteY190" fmla="*/ 3606818 h 6858002"/>
                  <a:gd name="connsiteX191" fmla="*/ 4118979 w 4572002"/>
                  <a:gd name="connsiteY191" fmla="*/ 3630633 h 6858002"/>
                  <a:gd name="connsiteX192" fmla="*/ 4136708 w 4572002"/>
                  <a:gd name="connsiteY192" fmla="*/ 3654416 h 6858002"/>
                  <a:gd name="connsiteX193" fmla="*/ 4140382 w 4572002"/>
                  <a:gd name="connsiteY193" fmla="*/ 3668940 h 6858002"/>
                  <a:gd name="connsiteX194" fmla="*/ 4143220 w 4572002"/>
                  <a:gd name="connsiteY194" fmla="*/ 3680164 h 6858002"/>
                  <a:gd name="connsiteX195" fmla="*/ 4139172 w 4572002"/>
                  <a:gd name="connsiteY195" fmla="*/ 3734837 h 6858002"/>
                  <a:gd name="connsiteX196" fmla="*/ 4139172 w 4572002"/>
                  <a:gd name="connsiteY196" fmla="*/ 3734838 h 6858002"/>
                  <a:gd name="connsiteX197" fmla="*/ 4139554 w 4572002"/>
                  <a:gd name="connsiteY197" fmla="*/ 3754653 h 6858002"/>
                  <a:gd name="connsiteX198" fmla="*/ 4145911 w 4572002"/>
                  <a:gd name="connsiteY198" fmla="*/ 3789776 h 6858002"/>
                  <a:gd name="connsiteX199" fmla="*/ 4130980 w 4572002"/>
                  <a:gd name="connsiteY199" fmla="*/ 3822472 h 6858002"/>
                  <a:gd name="connsiteX200" fmla="*/ 4116645 w 4572002"/>
                  <a:gd name="connsiteY200" fmla="*/ 3852619 h 6858002"/>
                  <a:gd name="connsiteX201" fmla="*/ 4116645 w 4572002"/>
                  <a:gd name="connsiteY201" fmla="*/ 3852620 h 6858002"/>
                  <a:gd name="connsiteX202" fmla="*/ 4117425 w 4572002"/>
                  <a:gd name="connsiteY202" fmla="*/ 3868764 h 6858002"/>
                  <a:gd name="connsiteX203" fmla="*/ 4126028 w 4572002"/>
                  <a:gd name="connsiteY203" fmla="*/ 3885337 h 6858002"/>
                  <a:gd name="connsiteX204" fmla="*/ 4126028 w 4572002"/>
                  <a:gd name="connsiteY204" fmla="*/ 3885339 h 6858002"/>
                  <a:gd name="connsiteX205" fmla="*/ 4148409 w 4572002"/>
                  <a:gd name="connsiteY205" fmla="*/ 3923125 h 6858002"/>
                  <a:gd name="connsiteX206" fmla="*/ 4157913 w 4572002"/>
                  <a:gd name="connsiteY206" fmla="*/ 3962160 h 6858002"/>
                  <a:gd name="connsiteX207" fmla="*/ 4142221 w 4572002"/>
                  <a:gd name="connsiteY207" fmla="*/ 4043838 h 6858002"/>
                  <a:gd name="connsiteX208" fmla="*/ 4142220 w 4572002"/>
                  <a:gd name="connsiteY208" fmla="*/ 4043839 h 6858002"/>
                  <a:gd name="connsiteX209" fmla="*/ 4127099 w 4572002"/>
                  <a:gd name="connsiteY209" fmla="*/ 4103825 h 6858002"/>
                  <a:gd name="connsiteX210" fmla="*/ 4127099 w 4572002"/>
                  <a:gd name="connsiteY210" fmla="*/ 4103826 h 6858002"/>
                  <a:gd name="connsiteX211" fmla="*/ 4129066 w 4572002"/>
                  <a:gd name="connsiteY211" fmla="*/ 4134256 h 6858002"/>
                  <a:gd name="connsiteX212" fmla="*/ 4138410 w 4572002"/>
                  <a:gd name="connsiteY212" fmla="*/ 4165382 h 6858002"/>
                  <a:gd name="connsiteX213" fmla="*/ 4138410 w 4572002"/>
                  <a:gd name="connsiteY213" fmla="*/ 4165384 h 6858002"/>
                  <a:gd name="connsiteX214" fmla="*/ 4142315 w 4572002"/>
                  <a:gd name="connsiteY214" fmla="*/ 4192388 h 6858002"/>
                  <a:gd name="connsiteX215" fmla="*/ 4142315 w 4572002"/>
                  <a:gd name="connsiteY215" fmla="*/ 4192387 h 6858002"/>
                  <a:gd name="connsiteX216" fmla="*/ 4138410 w 4572002"/>
                  <a:gd name="connsiteY216" fmla="*/ 4165383 h 6858002"/>
                  <a:gd name="connsiteX217" fmla="*/ 4138410 w 4572002"/>
                  <a:gd name="connsiteY217" fmla="*/ 4165382 h 6858002"/>
                  <a:gd name="connsiteX218" fmla="*/ 4127099 w 4572002"/>
                  <a:gd name="connsiteY218" fmla="*/ 4103826 h 6858002"/>
                  <a:gd name="connsiteX219" fmla="*/ 4142220 w 4572002"/>
                  <a:gd name="connsiteY219" fmla="*/ 4043840 h 6858002"/>
                  <a:gd name="connsiteX220" fmla="*/ 4142221 w 4572002"/>
                  <a:gd name="connsiteY220" fmla="*/ 4043838 h 6858002"/>
                  <a:gd name="connsiteX221" fmla="*/ 4155523 w 4572002"/>
                  <a:gd name="connsiteY221" fmla="*/ 4002410 h 6858002"/>
                  <a:gd name="connsiteX222" fmla="*/ 4157913 w 4572002"/>
                  <a:gd name="connsiteY222" fmla="*/ 3962160 h 6858002"/>
                  <a:gd name="connsiteX223" fmla="*/ 4157913 w 4572002"/>
                  <a:gd name="connsiteY223" fmla="*/ 3962159 h 6858002"/>
                  <a:gd name="connsiteX224" fmla="*/ 4126028 w 4572002"/>
                  <a:gd name="connsiteY224" fmla="*/ 3885338 h 6858002"/>
                  <a:gd name="connsiteX225" fmla="*/ 4126028 w 4572002"/>
                  <a:gd name="connsiteY225" fmla="*/ 3885337 h 6858002"/>
                  <a:gd name="connsiteX226" fmla="*/ 4116645 w 4572002"/>
                  <a:gd name="connsiteY226" fmla="*/ 3852620 h 6858002"/>
                  <a:gd name="connsiteX227" fmla="*/ 4130980 w 4572002"/>
                  <a:gd name="connsiteY227" fmla="*/ 3822473 h 6858002"/>
                  <a:gd name="connsiteX228" fmla="*/ 4145911 w 4572002"/>
                  <a:gd name="connsiteY228" fmla="*/ 3789777 h 6858002"/>
                  <a:gd name="connsiteX229" fmla="*/ 4145911 w 4572002"/>
                  <a:gd name="connsiteY229" fmla="*/ 3789776 h 6858002"/>
                  <a:gd name="connsiteX230" fmla="*/ 4139554 w 4572002"/>
                  <a:gd name="connsiteY230" fmla="*/ 3754652 h 6858002"/>
                  <a:gd name="connsiteX231" fmla="*/ 4139172 w 4572002"/>
                  <a:gd name="connsiteY231" fmla="*/ 3734838 h 6858002"/>
                  <a:gd name="connsiteX232" fmla="*/ 4143220 w 4572002"/>
                  <a:gd name="connsiteY232" fmla="*/ 3680164 h 6858002"/>
                  <a:gd name="connsiteX233" fmla="*/ 4143220 w 4572002"/>
                  <a:gd name="connsiteY233" fmla="*/ 3680163 h 6858002"/>
                  <a:gd name="connsiteX234" fmla="*/ 4140382 w 4572002"/>
                  <a:gd name="connsiteY234" fmla="*/ 3668940 h 6858002"/>
                  <a:gd name="connsiteX235" fmla="*/ 4136708 w 4572002"/>
                  <a:gd name="connsiteY235" fmla="*/ 3654416 h 6858002"/>
                  <a:gd name="connsiteX236" fmla="*/ 4136708 w 4572002"/>
                  <a:gd name="connsiteY236" fmla="*/ 3654416 h 6858002"/>
                  <a:gd name="connsiteX237" fmla="*/ 4136708 w 4572002"/>
                  <a:gd name="connsiteY237" fmla="*/ 3654415 h 6858002"/>
                  <a:gd name="connsiteX238" fmla="*/ 4118979 w 4572002"/>
                  <a:gd name="connsiteY238" fmla="*/ 3630632 h 6858002"/>
                  <a:gd name="connsiteX239" fmla="*/ 4105453 w 4572002"/>
                  <a:gd name="connsiteY239" fmla="*/ 3606817 h 6858002"/>
                  <a:gd name="connsiteX240" fmla="*/ 4095707 w 4572002"/>
                  <a:gd name="connsiteY240" fmla="*/ 3587174 h 6858002"/>
                  <a:gd name="connsiteX241" fmla="*/ 4093355 w 4572002"/>
                  <a:gd name="connsiteY241" fmla="*/ 3574408 h 6858002"/>
                  <a:gd name="connsiteX242" fmla="*/ 4098434 w 4572002"/>
                  <a:gd name="connsiteY242" fmla="*/ 3562321 h 6858002"/>
                  <a:gd name="connsiteX243" fmla="*/ 4110977 w 4572002"/>
                  <a:gd name="connsiteY243" fmla="*/ 3544714 h 6858002"/>
                  <a:gd name="connsiteX244" fmla="*/ 4133076 w 4572002"/>
                  <a:gd name="connsiteY244" fmla="*/ 3489468 h 6858002"/>
                  <a:gd name="connsiteX245" fmla="*/ 4180703 w 4572002"/>
                  <a:gd name="connsiteY245" fmla="*/ 3172655 h 6858002"/>
                  <a:gd name="connsiteX246" fmla="*/ 4193158 w 4572002"/>
                  <a:gd name="connsiteY246" fmla="*/ 3077402 h 6858002"/>
                  <a:gd name="connsiteX247" fmla="*/ 4193158 w 4572002"/>
                  <a:gd name="connsiteY247" fmla="*/ 3077401 h 6858002"/>
                  <a:gd name="connsiteX248" fmla="*/ 4181465 w 4572002"/>
                  <a:gd name="connsiteY248" fmla="*/ 2982148 h 6858002"/>
                  <a:gd name="connsiteX249" fmla="*/ 4177881 w 4572002"/>
                  <a:gd name="connsiteY249" fmla="*/ 2947863 h 6858002"/>
                  <a:gd name="connsiteX250" fmla="*/ 4177882 w 4572002"/>
                  <a:gd name="connsiteY250" fmla="*/ 2947858 h 6858002"/>
                  <a:gd name="connsiteX251" fmla="*/ 4185787 w 4572002"/>
                  <a:gd name="connsiteY251" fmla="*/ 2903551 h 6858002"/>
                  <a:gd name="connsiteX252" fmla="*/ 4202421 w 4572002"/>
                  <a:gd name="connsiteY252" fmla="*/ 2848794 h 6858002"/>
                  <a:gd name="connsiteX253" fmla="*/ 4211111 w 4572002"/>
                  <a:gd name="connsiteY253" fmla="*/ 2836173 h 6858002"/>
                  <a:gd name="connsiteX254" fmla="*/ 3726625 w 4572002"/>
                  <a:gd name="connsiteY254" fmla="*/ 1508458 h 6858002"/>
                  <a:gd name="connsiteX255" fmla="*/ 3698531 w 4572002"/>
                  <a:gd name="connsiteY255" fmla="*/ 1596214 h 6858002"/>
                  <a:gd name="connsiteX256" fmla="*/ 3700436 w 4572002"/>
                  <a:gd name="connsiteY256" fmla="*/ 1624981 h 6858002"/>
                  <a:gd name="connsiteX257" fmla="*/ 3757017 w 4572002"/>
                  <a:gd name="connsiteY257" fmla="*/ 1697754 h 6858002"/>
                  <a:gd name="connsiteX258" fmla="*/ 3779686 w 4572002"/>
                  <a:gd name="connsiteY258" fmla="*/ 1733189 h 6858002"/>
                  <a:gd name="connsiteX259" fmla="*/ 3821407 w 4572002"/>
                  <a:gd name="connsiteY259" fmla="*/ 1833776 h 6858002"/>
                  <a:gd name="connsiteX260" fmla="*/ 3829028 w 4572002"/>
                  <a:gd name="connsiteY260" fmla="*/ 1842159 h 6858002"/>
                  <a:gd name="connsiteX261" fmla="*/ 3919519 w 4572002"/>
                  <a:gd name="connsiteY261" fmla="*/ 1916455 h 6858002"/>
                  <a:gd name="connsiteX262" fmla="*/ 3934949 w 4572002"/>
                  <a:gd name="connsiteY262" fmla="*/ 1933220 h 6858002"/>
                  <a:gd name="connsiteX263" fmla="*/ 3958954 w 4572002"/>
                  <a:gd name="connsiteY263" fmla="*/ 1953414 h 6858002"/>
                  <a:gd name="connsiteX264" fmla="*/ 4005437 w 4572002"/>
                  <a:gd name="connsiteY264" fmla="*/ 2016470 h 6858002"/>
                  <a:gd name="connsiteX265" fmla="*/ 4020296 w 4572002"/>
                  <a:gd name="connsiteY265" fmla="*/ 2094579 h 6858002"/>
                  <a:gd name="connsiteX266" fmla="*/ 4042967 w 4572002"/>
                  <a:gd name="connsiteY266" fmla="*/ 2188880 h 6858002"/>
                  <a:gd name="connsiteX267" fmla="*/ 4058207 w 4572002"/>
                  <a:gd name="connsiteY267" fmla="*/ 2228315 h 6858002"/>
                  <a:gd name="connsiteX268" fmla="*/ 4087164 w 4572002"/>
                  <a:gd name="connsiteY268" fmla="*/ 2334045 h 6858002"/>
                  <a:gd name="connsiteX269" fmla="*/ 4111549 w 4572002"/>
                  <a:gd name="connsiteY269" fmla="*/ 2409486 h 6858002"/>
                  <a:gd name="connsiteX270" fmla="*/ 4128650 w 4572002"/>
                  <a:gd name="connsiteY270" fmla="*/ 2435913 h 6858002"/>
                  <a:gd name="connsiteX271" fmla="*/ 4134481 w 4572002"/>
                  <a:gd name="connsiteY271" fmla="*/ 2463018 h 6858002"/>
                  <a:gd name="connsiteX272" fmla="*/ 4125839 w 4572002"/>
                  <a:gd name="connsiteY272" fmla="*/ 2518262 h 6858002"/>
                  <a:gd name="connsiteX273" fmla="*/ 4125838 w 4572002"/>
                  <a:gd name="connsiteY273" fmla="*/ 2518264 h 6858002"/>
                  <a:gd name="connsiteX274" fmla="*/ 4122194 w 4572002"/>
                  <a:gd name="connsiteY274" fmla="*/ 2545006 h 6858002"/>
                  <a:gd name="connsiteX275" fmla="*/ 4122194 w 4572002"/>
                  <a:gd name="connsiteY275" fmla="*/ 2545007 h 6858002"/>
                  <a:gd name="connsiteX276" fmla="*/ 4126408 w 4572002"/>
                  <a:gd name="connsiteY276" fmla="*/ 2571035 h 6858002"/>
                  <a:gd name="connsiteX277" fmla="*/ 4199563 w 4572002"/>
                  <a:gd name="connsiteY277" fmla="*/ 2668002 h 6858002"/>
                  <a:gd name="connsiteX278" fmla="*/ 4247953 w 4572002"/>
                  <a:gd name="connsiteY278" fmla="*/ 2745349 h 6858002"/>
                  <a:gd name="connsiteX279" fmla="*/ 4247954 w 4572002"/>
                  <a:gd name="connsiteY279" fmla="*/ 2745352 h 6858002"/>
                  <a:gd name="connsiteX280" fmla="*/ 4253873 w 4572002"/>
                  <a:gd name="connsiteY280" fmla="*/ 2778006 h 6858002"/>
                  <a:gd name="connsiteX281" fmla="*/ 4253453 w 4572002"/>
                  <a:gd name="connsiteY281" fmla="*/ 2785440 h 6858002"/>
                  <a:gd name="connsiteX282" fmla="*/ 4243374 w 4572002"/>
                  <a:gd name="connsiteY282" fmla="*/ 2811780 h 6858002"/>
                  <a:gd name="connsiteX283" fmla="*/ 4243371 w 4572002"/>
                  <a:gd name="connsiteY283" fmla="*/ 2811787 h 6858002"/>
                  <a:gd name="connsiteX284" fmla="*/ 4243372 w 4572002"/>
                  <a:gd name="connsiteY284" fmla="*/ 2811787 h 6858002"/>
                  <a:gd name="connsiteX285" fmla="*/ 4243374 w 4572002"/>
                  <a:gd name="connsiteY285" fmla="*/ 2811780 h 6858002"/>
                  <a:gd name="connsiteX286" fmla="*/ 4253025 w 4572002"/>
                  <a:gd name="connsiteY286" fmla="*/ 2793023 h 6858002"/>
                  <a:gd name="connsiteX287" fmla="*/ 4253453 w 4572002"/>
                  <a:gd name="connsiteY287" fmla="*/ 2785440 h 6858002"/>
                  <a:gd name="connsiteX288" fmla="*/ 4254654 w 4572002"/>
                  <a:gd name="connsiteY288" fmla="*/ 2782305 h 6858002"/>
                  <a:gd name="connsiteX289" fmla="*/ 4253873 w 4572002"/>
                  <a:gd name="connsiteY289" fmla="*/ 2778006 h 6858002"/>
                  <a:gd name="connsiteX290" fmla="*/ 4254284 w 4572002"/>
                  <a:gd name="connsiteY290" fmla="*/ 2770758 h 6858002"/>
                  <a:gd name="connsiteX291" fmla="*/ 4247954 w 4572002"/>
                  <a:gd name="connsiteY291" fmla="*/ 2745352 h 6858002"/>
                  <a:gd name="connsiteX292" fmla="*/ 4247953 w 4572002"/>
                  <a:gd name="connsiteY292" fmla="*/ 2745348 h 6858002"/>
                  <a:gd name="connsiteX293" fmla="*/ 4199563 w 4572002"/>
                  <a:gd name="connsiteY293" fmla="*/ 2668001 h 6858002"/>
                  <a:gd name="connsiteX294" fmla="*/ 4126408 w 4572002"/>
                  <a:gd name="connsiteY294" fmla="*/ 2571034 h 6858002"/>
                  <a:gd name="connsiteX295" fmla="*/ 4122194 w 4572002"/>
                  <a:gd name="connsiteY295" fmla="*/ 2545007 h 6858002"/>
                  <a:gd name="connsiteX296" fmla="*/ 4125838 w 4572002"/>
                  <a:gd name="connsiteY296" fmla="*/ 2518265 h 6858002"/>
                  <a:gd name="connsiteX297" fmla="*/ 4125839 w 4572002"/>
                  <a:gd name="connsiteY297" fmla="*/ 2518262 h 6858002"/>
                  <a:gd name="connsiteX298" fmla="*/ 4132419 w 4572002"/>
                  <a:gd name="connsiteY298" fmla="*/ 2490551 h 6858002"/>
                  <a:gd name="connsiteX299" fmla="*/ 4134481 w 4572002"/>
                  <a:gd name="connsiteY299" fmla="*/ 2463018 h 6858002"/>
                  <a:gd name="connsiteX300" fmla="*/ 4134481 w 4572002"/>
                  <a:gd name="connsiteY300" fmla="*/ 2463017 h 6858002"/>
                  <a:gd name="connsiteX301" fmla="*/ 4111549 w 4572002"/>
                  <a:gd name="connsiteY301" fmla="*/ 2409485 h 6858002"/>
                  <a:gd name="connsiteX302" fmla="*/ 4087164 w 4572002"/>
                  <a:gd name="connsiteY302" fmla="*/ 2334044 h 6858002"/>
                  <a:gd name="connsiteX303" fmla="*/ 4058207 w 4572002"/>
                  <a:gd name="connsiteY303" fmla="*/ 2228314 h 6858002"/>
                  <a:gd name="connsiteX304" fmla="*/ 4042967 w 4572002"/>
                  <a:gd name="connsiteY304" fmla="*/ 2188879 h 6858002"/>
                  <a:gd name="connsiteX305" fmla="*/ 4020296 w 4572002"/>
                  <a:gd name="connsiteY305" fmla="*/ 2094578 h 6858002"/>
                  <a:gd name="connsiteX306" fmla="*/ 4005437 w 4572002"/>
                  <a:gd name="connsiteY306" fmla="*/ 2016469 h 6858002"/>
                  <a:gd name="connsiteX307" fmla="*/ 3958954 w 4572002"/>
                  <a:gd name="connsiteY307" fmla="*/ 1953413 h 6858002"/>
                  <a:gd name="connsiteX308" fmla="*/ 3934949 w 4572002"/>
                  <a:gd name="connsiteY308" fmla="*/ 1933219 h 6858002"/>
                  <a:gd name="connsiteX309" fmla="*/ 3919519 w 4572002"/>
                  <a:gd name="connsiteY309" fmla="*/ 1916454 h 6858002"/>
                  <a:gd name="connsiteX310" fmla="*/ 3829028 w 4572002"/>
                  <a:gd name="connsiteY310" fmla="*/ 1842158 h 6858002"/>
                  <a:gd name="connsiteX311" fmla="*/ 3821407 w 4572002"/>
                  <a:gd name="connsiteY311" fmla="*/ 1833775 h 6858002"/>
                  <a:gd name="connsiteX312" fmla="*/ 3779686 w 4572002"/>
                  <a:gd name="connsiteY312" fmla="*/ 1733188 h 6858002"/>
                  <a:gd name="connsiteX313" fmla="*/ 3757018 w 4572002"/>
                  <a:gd name="connsiteY313" fmla="*/ 1697753 h 6858002"/>
                  <a:gd name="connsiteX314" fmla="*/ 3700436 w 4572002"/>
                  <a:gd name="connsiteY314" fmla="*/ 1624980 h 6858002"/>
                  <a:gd name="connsiteX315" fmla="*/ 3698532 w 4572002"/>
                  <a:gd name="connsiteY315" fmla="*/ 1596213 h 6858002"/>
                  <a:gd name="connsiteX316" fmla="*/ 3745230 w 4572002"/>
                  <a:gd name="connsiteY316" fmla="*/ 1459073 h 6858002"/>
                  <a:gd name="connsiteX317" fmla="*/ 3745229 w 4572002"/>
                  <a:gd name="connsiteY317" fmla="*/ 1459074 h 6858002"/>
                  <a:gd name="connsiteX318" fmla="*/ 3736012 w 4572002"/>
                  <a:gd name="connsiteY318" fmla="*/ 1481572 h 6858002"/>
                  <a:gd name="connsiteX319" fmla="*/ 3764423 w 4572002"/>
                  <a:gd name="connsiteY319" fmla="*/ 1268758 h 6858002"/>
                  <a:gd name="connsiteX320" fmla="*/ 3769590 w 4572002"/>
                  <a:gd name="connsiteY320" fmla="*/ 1286070 h 6858002"/>
                  <a:gd name="connsiteX321" fmla="*/ 3791927 w 4572002"/>
                  <a:gd name="connsiteY321" fmla="*/ 1350628 h 6858002"/>
                  <a:gd name="connsiteX322" fmla="*/ 3786333 w 4572002"/>
                  <a:gd name="connsiteY322" fmla="*/ 1413840 h 6858002"/>
                  <a:gd name="connsiteX323" fmla="*/ 3791928 w 4572002"/>
                  <a:gd name="connsiteY323" fmla="*/ 1350627 h 6858002"/>
                  <a:gd name="connsiteX324" fmla="*/ 3769590 w 4572002"/>
                  <a:gd name="connsiteY324" fmla="*/ 1286069 h 6858002"/>
                  <a:gd name="connsiteX325" fmla="*/ 3706152 w 4572002"/>
                  <a:gd name="connsiteY325" fmla="*/ 773035 h 6858002"/>
                  <a:gd name="connsiteX326" fmla="*/ 3706152 w 4572002"/>
                  <a:gd name="connsiteY326" fmla="*/ 773036 h 6858002"/>
                  <a:gd name="connsiteX327" fmla="*/ 3714152 w 4572002"/>
                  <a:gd name="connsiteY327" fmla="*/ 854380 h 6858002"/>
                  <a:gd name="connsiteX328" fmla="*/ 3745205 w 4572002"/>
                  <a:gd name="connsiteY328" fmla="*/ 915344 h 6858002"/>
                  <a:gd name="connsiteX329" fmla="*/ 3755683 w 4572002"/>
                  <a:gd name="connsiteY329" fmla="*/ 927156 h 6858002"/>
                  <a:gd name="connsiteX330" fmla="*/ 3752063 w 4572002"/>
                  <a:gd name="connsiteY330" fmla="*/ 1097088 h 6858002"/>
                  <a:gd name="connsiteX331" fmla="*/ 3747681 w 4572002"/>
                  <a:gd name="connsiteY331" fmla="*/ 1123186 h 6858002"/>
                  <a:gd name="connsiteX332" fmla="*/ 3772400 w 4572002"/>
                  <a:gd name="connsiteY332" fmla="*/ 1184029 h 6858002"/>
                  <a:gd name="connsiteX333" fmla="*/ 3747682 w 4572002"/>
                  <a:gd name="connsiteY333" fmla="*/ 1123185 h 6858002"/>
                  <a:gd name="connsiteX334" fmla="*/ 3752064 w 4572002"/>
                  <a:gd name="connsiteY334" fmla="*/ 1097087 h 6858002"/>
                  <a:gd name="connsiteX335" fmla="*/ 3755684 w 4572002"/>
                  <a:gd name="connsiteY335" fmla="*/ 927155 h 6858002"/>
                  <a:gd name="connsiteX336" fmla="*/ 3745206 w 4572002"/>
                  <a:gd name="connsiteY336" fmla="*/ 915343 h 6858002"/>
                  <a:gd name="connsiteX337" fmla="*/ 3714152 w 4572002"/>
                  <a:gd name="connsiteY337" fmla="*/ 854379 h 6858002"/>
                  <a:gd name="connsiteX338" fmla="*/ 3761553 w 4572002"/>
                  <a:gd name="connsiteY338" fmla="*/ 517851 h 6858002"/>
                  <a:gd name="connsiteX339" fmla="*/ 3752635 w 4572002"/>
                  <a:gd name="connsiteY339" fmla="*/ 556048 h 6858002"/>
                  <a:gd name="connsiteX340" fmla="*/ 3746157 w 4572002"/>
                  <a:gd name="connsiteY340" fmla="*/ 580051 h 6858002"/>
                  <a:gd name="connsiteX341" fmla="*/ 3742776 w 4572002"/>
                  <a:gd name="connsiteY341" fmla="*/ 642538 h 6858002"/>
                  <a:gd name="connsiteX342" fmla="*/ 3730253 w 4572002"/>
                  <a:gd name="connsiteY342" fmla="*/ 694928 h 6858002"/>
                  <a:gd name="connsiteX343" fmla="*/ 3742777 w 4572002"/>
                  <a:gd name="connsiteY343" fmla="*/ 642537 h 6858002"/>
                  <a:gd name="connsiteX344" fmla="*/ 3746158 w 4572002"/>
                  <a:gd name="connsiteY344" fmla="*/ 580050 h 6858002"/>
                  <a:gd name="connsiteX345" fmla="*/ 3752636 w 4572002"/>
                  <a:gd name="connsiteY345" fmla="*/ 556047 h 6858002"/>
                  <a:gd name="connsiteX346" fmla="*/ 3774848 w 4572002"/>
                  <a:gd name="connsiteY346" fmla="*/ 298169 h 6858002"/>
                  <a:gd name="connsiteX347" fmla="*/ 3760065 w 4572002"/>
                  <a:gd name="connsiteY347" fmla="*/ 313534 h 6858002"/>
                  <a:gd name="connsiteX348" fmla="*/ 3759493 w 4572002"/>
                  <a:gd name="connsiteY348" fmla="*/ 338871 h 6858002"/>
                  <a:gd name="connsiteX349" fmla="*/ 3759500 w 4572002"/>
                  <a:gd name="connsiteY349" fmla="*/ 338900 h 6858002"/>
                  <a:gd name="connsiteX350" fmla="*/ 3769400 w 4572002"/>
                  <a:gd name="connsiteY350" fmla="*/ 395640 h 6858002"/>
                  <a:gd name="connsiteX351" fmla="*/ 3765590 w 4572002"/>
                  <a:gd name="connsiteY351" fmla="*/ 367328 h 6858002"/>
                  <a:gd name="connsiteX352" fmla="*/ 3759500 w 4572002"/>
                  <a:gd name="connsiteY352" fmla="*/ 338900 h 6858002"/>
                  <a:gd name="connsiteX353" fmla="*/ 3759494 w 4572002"/>
                  <a:gd name="connsiteY353" fmla="*/ 338870 h 6858002"/>
                  <a:gd name="connsiteX354" fmla="*/ 3760066 w 4572002"/>
                  <a:gd name="connsiteY354" fmla="*/ 313533 h 6858002"/>
                  <a:gd name="connsiteX355" fmla="*/ 3782393 w 4572002"/>
                  <a:gd name="connsiteY355" fmla="*/ 281568 h 6858002"/>
                  <a:gd name="connsiteX356" fmla="*/ 3777498 w 4572002"/>
                  <a:gd name="connsiteY356" fmla="*/ 295415 h 6858002"/>
                  <a:gd name="connsiteX357" fmla="*/ 3777499 w 4572002"/>
                  <a:gd name="connsiteY357" fmla="*/ 295415 h 6858002"/>
                  <a:gd name="connsiteX358" fmla="*/ 3769073 w 4572002"/>
                  <a:gd name="connsiteY358" fmla="*/ 24486 h 6858002"/>
                  <a:gd name="connsiteX359" fmla="*/ 3766810 w 4572002"/>
                  <a:gd name="connsiteY359" fmla="*/ 74129 h 6858002"/>
                  <a:gd name="connsiteX360" fmla="*/ 3772734 w 4572002"/>
                  <a:gd name="connsiteY360" fmla="*/ 125861 h 6858002"/>
                  <a:gd name="connsiteX361" fmla="*/ 3777129 w 4572002"/>
                  <a:gd name="connsiteY361" fmla="*/ 153387 h 6858002"/>
                  <a:gd name="connsiteX362" fmla="*/ 3785402 w 4572002"/>
                  <a:gd name="connsiteY362" fmla="*/ 228944 h 6858002"/>
                  <a:gd name="connsiteX363" fmla="*/ 3780943 w 4572002"/>
                  <a:gd name="connsiteY363" fmla="*/ 177271 h 6858002"/>
                  <a:gd name="connsiteX364" fmla="*/ 3777129 w 4572002"/>
                  <a:gd name="connsiteY364" fmla="*/ 153387 h 6858002"/>
                  <a:gd name="connsiteX365" fmla="*/ 3776930 w 4572002"/>
                  <a:gd name="connsiteY365" fmla="*/ 151569 h 6858002"/>
                  <a:gd name="connsiteX366" fmla="*/ 3766811 w 4572002"/>
                  <a:gd name="connsiteY366" fmla="*/ 74129 h 6858002"/>
                  <a:gd name="connsiteX367" fmla="*/ 3766492 w 4572002"/>
                  <a:gd name="connsiteY367" fmla="*/ 0 h 6858002"/>
                  <a:gd name="connsiteX368" fmla="*/ 4230600 w 4572002"/>
                  <a:gd name="connsiteY368" fmla="*/ 0 h 6858002"/>
                  <a:gd name="connsiteX369" fmla="*/ 4229473 w 4572002"/>
                  <a:gd name="connsiteY369" fmla="*/ 2817 h 6858002"/>
                  <a:gd name="connsiteX370" fmla="*/ 4215375 w 4572002"/>
                  <a:gd name="connsiteY370" fmla="*/ 63587 h 6858002"/>
                  <a:gd name="connsiteX371" fmla="*/ 4201468 w 4572002"/>
                  <a:gd name="connsiteY371" fmla="*/ 176939 h 6858002"/>
                  <a:gd name="connsiteX372" fmla="*/ 4193466 w 4572002"/>
                  <a:gd name="connsiteY372" fmla="*/ 200182 h 6858002"/>
                  <a:gd name="connsiteX373" fmla="*/ 4155554 w 4572002"/>
                  <a:gd name="connsiteY373" fmla="*/ 340774 h 6858002"/>
                  <a:gd name="connsiteX374" fmla="*/ 4156319 w 4572002"/>
                  <a:gd name="connsiteY374" fmla="*/ 453364 h 6858002"/>
                  <a:gd name="connsiteX375" fmla="*/ 4158033 w 4572002"/>
                  <a:gd name="connsiteY375" fmla="*/ 462126 h 6858002"/>
                  <a:gd name="connsiteX376" fmla="*/ 4170605 w 4572002"/>
                  <a:gd name="connsiteY376" fmla="*/ 505182 h 6858002"/>
                  <a:gd name="connsiteX377" fmla="*/ 4167177 w 4572002"/>
                  <a:gd name="connsiteY377" fmla="*/ 571860 h 6858002"/>
                  <a:gd name="connsiteX378" fmla="*/ 4149840 w 4572002"/>
                  <a:gd name="connsiteY378" fmla="*/ 617772 h 6858002"/>
                  <a:gd name="connsiteX379" fmla="*/ 4149078 w 4572002"/>
                  <a:gd name="connsiteY379" fmla="*/ 674923 h 6858002"/>
                  <a:gd name="connsiteX380" fmla="*/ 4159937 w 4572002"/>
                  <a:gd name="connsiteY380" fmla="*/ 740268 h 6858002"/>
                  <a:gd name="connsiteX381" fmla="*/ 4162223 w 4572002"/>
                  <a:gd name="connsiteY381" fmla="*/ 769605 h 6858002"/>
                  <a:gd name="connsiteX382" fmla="*/ 4184703 w 4572002"/>
                  <a:gd name="connsiteY382" fmla="*/ 850189 h 6858002"/>
                  <a:gd name="connsiteX383" fmla="*/ 4179179 w 4572002"/>
                  <a:gd name="connsiteY383" fmla="*/ 898198 h 6858002"/>
                  <a:gd name="connsiteX384" fmla="*/ 4164319 w 4572002"/>
                  <a:gd name="connsiteY384" fmla="*/ 945444 h 6858002"/>
                  <a:gd name="connsiteX385" fmla="*/ 4150030 w 4572002"/>
                  <a:gd name="connsiteY385" fmla="*/ 975733 h 6858002"/>
                  <a:gd name="connsiteX386" fmla="*/ 4139934 w 4572002"/>
                  <a:gd name="connsiteY386" fmla="*/ 1036887 h 6858002"/>
                  <a:gd name="connsiteX387" fmla="*/ 4141458 w 4572002"/>
                  <a:gd name="connsiteY387" fmla="*/ 1048125 h 6858002"/>
                  <a:gd name="connsiteX388" fmla="*/ 4154032 w 4572002"/>
                  <a:gd name="connsiteY388" fmla="*/ 1230633 h 6858002"/>
                  <a:gd name="connsiteX389" fmla="*/ 4174225 w 4572002"/>
                  <a:gd name="connsiteY389" fmla="*/ 1303024 h 6858002"/>
                  <a:gd name="connsiteX390" fmla="*/ 4176701 w 4572002"/>
                  <a:gd name="connsiteY390" fmla="*/ 1318456 h 6858002"/>
                  <a:gd name="connsiteX391" fmla="*/ 4199372 w 4572002"/>
                  <a:gd name="connsiteY391" fmla="*/ 1472575 h 6858002"/>
                  <a:gd name="connsiteX392" fmla="*/ 4200325 w 4572002"/>
                  <a:gd name="connsiteY392" fmla="*/ 1489720 h 6858002"/>
                  <a:gd name="connsiteX393" fmla="*/ 4196324 w 4572002"/>
                  <a:gd name="connsiteY393" fmla="*/ 1537537 h 6858002"/>
                  <a:gd name="connsiteX394" fmla="*/ 4237474 w 4572002"/>
                  <a:gd name="connsiteY394" fmla="*/ 1650317 h 6858002"/>
                  <a:gd name="connsiteX395" fmla="*/ 4251572 w 4572002"/>
                  <a:gd name="connsiteY395" fmla="*/ 1763287 h 6858002"/>
                  <a:gd name="connsiteX396" fmla="*/ 4251380 w 4572002"/>
                  <a:gd name="connsiteY396" fmla="*/ 1825393 h 6858002"/>
                  <a:gd name="connsiteX397" fmla="*/ 4261478 w 4572002"/>
                  <a:gd name="connsiteY397" fmla="*/ 1869780 h 6858002"/>
                  <a:gd name="connsiteX398" fmla="*/ 4292149 w 4572002"/>
                  <a:gd name="connsiteY398" fmla="*/ 1978940 h 6858002"/>
                  <a:gd name="connsiteX399" fmla="*/ 4296911 w 4572002"/>
                  <a:gd name="connsiteY399" fmla="*/ 2030378 h 6858002"/>
                  <a:gd name="connsiteX400" fmla="*/ 4307201 w 4572002"/>
                  <a:gd name="connsiteY400" fmla="*/ 2085054 h 6858002"/>
                  <a:gd name="connsiteX401" fmla="*/ 4353302 w 4572002"/>
                  <a:gd name="connsiteY401" fmla="*/ 2220312 h 6858002"/>
                  <a:gd name="connsiteX402" fmla="*/ 4350636 w 4572002"/>
                  <a:gd name="connsiteY402" fmla="*/ 2330806 h 6858002"/>
                  <a:gd name="connsiteX403" fmla="*/ 4351206 w 4572002"/>
                  <a:gd name="connsiteY403" fmla="*/ 2401292 h 6858002"/>
                  <a:gd name="connsiteX404" fmla="*/ 4366446 w 4572002"/>
                  <a:gd name="connsiteY404" fmla="*/ 2485307 h 6858002"/>
                  <a:gd name="connsiteX405" fmla="*/ 4388736 w 4572002"/>
                  <a:gd name="connsiteY405" fmla="*/ 2554079 h 6858002"/>
                  <a:gd name="connsiteX406" fmla="*/ 4406453 w 4572002"/>
                  <a:gd name="connsiteY406" fmla="*/ 2649143 h 6858002"/>
                  <a:gd name="connsiteX407" fmla="*/ 4440554 w 4572002"/>
                  <a:gd name="connsiteY407" fmla="*/ 2743826 h 6858002"/>
                  <a:gd name="connsiteX408" fmla="*/ 4466653 w 4572002"/>
                  <a:gd name="connsiteY408" fmla="*/ 2809930 h 6858002"/>
                  <a:gd name="connsiteX409" fmla="*/ 4489705 w 4572002"/>
                  <a:gd name="connsiteY409" fmla="*/ 2901943 h 6858002"/>
                  <a:gd name="connsiteX410" fmla="*/ 4505897 w 4572002"/>
                  <a:gd name="connsiteY410" fmla="*/ 3042728 h 6858002"/>
                  <a:gd name="connsiteX411" fmla="*/ 4507613 w 4572002"/>
                  <a:gd name="connsiteY411" fmla="*/ 3107500 h 6858002"/>
                  <a:gd name="connsiteX412" fmla="*/ 4545521 w 4572002"/>
                  <a:gd name="connsiteY412" fmla="*/ 3209993 h 6858002"/>
                  <a:gd name="connsiteX413" fmla="*/ 4563811 w 4572002"/>
                  <a:gd name="connsiteY413" fmla="*/ 3253809 h 6858002"/>
                  <a:gd name="connsiteX414" fmla="*/ 4548570 w 4572002"/>
                  <a:gd name="connsiteY414" fmla="*/ 3293244 h 6858002"/>
                  <a:gd name="connsiteX415" fmla="*/ 4531043 w 4572002"/>
                  <a:gd name="connsiteY415" fmla="*/ 3318771 h 6858002"/>
                  <a:gd name="connsiteX416" fmla="*/ 4545904 w 4572002"/>
                  <a:gd name="connsiteY416" fmla="*/ 3399546 h 6858002"/>
                  <a:gd name="connsiteX417" fmla="*/ 4561524 w 4572002"/>
                  <a:gd name="connsiteY417" fmla="*/ 3485275 h 6858002"/>
                  <a:gd name="connsiteX418" fmla="*/ 4572002 w 4572002"/>
                  <a:gd name="connsiteY418" fmla="*/ 3546617 h 6858002"/>
                  <a:gd name="connsiteX419" fmla="*/ 4563620 w 4572002"/>
                  <a:gd name="connsiteY419" fmla="*/ 3623201 h 6858002"/>
                  <a:gd name="connsiteX420" fmla="*/ 4560192 w 4572002"/>
                  <a:gd name="connsiteY420" fmla="*/ 3683591 h 6858002"/>
                  <a:gd name="connsiteX421" fmla="*/ 4550476 w 4572002"/>
                  <a:gd name="connsiteY421" fmla="*/ 3732361 h 6858002"/>
                  <a:gd name="connsiteX422" fmla="*/ 4544759 w 4572002"/>
                  <a:gd name="connsiteY422" fmla="*/ 3749506 h 6858002"/>
                  <a:gd name="connsiteX423" fmla="*/ 4500182 w 4572002"/>
                  <a:gd name="connsiteY423" fmla="*/ 3885338 h 6858002"/>
                  <a:gd name="connsiteX424" fmla="*/ 4464557 w 4572002"/>
                  <a:gd name="connsiteY424" fmla="*/ 4030503 h 6858002"/>
                  <a:gd name="connsiteX425" fmla="*/ 4487039 w 4572002"/>
                  <a:gd name="connsiteY425" fmla="*/ 4124614 h 6858002"/>
                  <a:gd name="connsiteX426" fmla="*/ 4486656 w 4572002"/>
                  <a:gd name="connsiteY426" fmla="*/ 4159667 h 6858002"/>
                  <a:gd name="connsiteX427" fmla="*/ 4491801 w 4572002"/>
                  <a:gd name="connsiteY427" fmla="*/ 4320837 h 6858002"/>
                  <a:gd name="connsiteX428" fmla="*/ 4497325 w 4572002"/>
                  <a:gd name="connsiteY428" fmla="*/ 4349222 h 6858002"/>
                  <a:gd name="connsiteX429" fmla="*/ 4474653 w 4572002"/>
                  <a:gd name="connsiteY429" fmla="*/ 4502579 h 6858002"/>
                  <a:gd name="connsiteX430" fmla="*/ 4470844 w 4572002"/>
                  <a:gd name="connsiteY430" fmla="*/ 4558207 h 6858002"/>
                  <a:gd name="connsiteX431" fmla="*/ 4464557 w 4572002"/>
                  <a:gd name="connsiteY431" fmla="*/ 4609452 h 6858002"/>
                  <a:gd name="connsiteX432" fmla="*/ 4463033 w 4572002"/>
                  <a:gd name="connsiteY432" fmla="*/ 4681083 h 6858002"/>
                  <a:gd name="connsiteX433" fmla="*/ 4465891 w 4572002"/>
                  <a:gd name="connsiteY433" fmla="*/ 4755381 h 6858002"/>
                  <a:gd name="connsiteX434" fmla="*/ 4465319 w 4572002"/>
                  <a:gd name="connsiteY434" fmla="*/ 4838250 h 6858002"/>
                  <a:gd name="connsiteX435" fmla="*/ 4460367 w 4572002"/>
                  <a:gd name="connsiteY435" fmla="*/ 4871019 h 6858002"/>
                  <a:gd name="connsiteX436" fmla="*/ 4463795 w 4572002"/>
                  <a:gd name="connsiteY436" fmla="*/ 4959602 h 6858002"/>
                  <a:gd name="connsiteX437" fmla="*/ 4458082 w 4572002"/>
                  <a:gd name="connsiteY437" fmla="*/ 5006086 h 6858002"/>
                  <a:gd name="connsiteX438" fmla="*/ 4456937 w 4572002"/>
                  <a:gd name="connsiteY438" fmla="*/ 5082670 h 6858002"/>
                  <a:gd name="connsiteX439" fmla="*/ 4455603 w 4572002"/>
                  <a:gd name="connsiteY439" fmla="*/ 5107627 h 6858002"/>
                  <a:gd name="connsiteX440" fmla="*/ 4454840 w 4572002"/>
                  <a:gd name="connsiteY440" fmla="*/ 5129916 h 6858002"/>
                  <a:gd name="connsiteX441" fmla="*/ 4470464 w 4572002"/>
                  <a:gd name="connsiteY441" fmla="*/ 5206308 h 6858002"/>
                  <a:gd name="connsiteX442" fmla="*/ 4471415 w 4572002"/>
                  <a:gd name="connsiteY442" fmla="*/ 5274129 h 6858002"/>
                  <a:gd name="connsiteX443" fmla="*/ 4483990 w 4572002"/>
                  <a:gd name="connsiteY443" fmla="*/ 5393005 h 6858002"/>
                  <a:gd name="connsiteX444" fmla="*/ 4479607 w 4572002"/>
                  <a:gd name="connsiteY444" fmla="*/ 5419295 h 6858002"/>
                  <a:gd name="connsiteX445" fmla="*/ 4477894 w 4572002"/>
                  <a:gd name="connsiteY445" fmla="*/ 5501594 h 6858002"/>
                  <a:gd name="connsiteX446" fmla="*/ 4476560 w 4572002"/>
                  <a:gd name="connsiteY446" fmla="*/ 5548460 h 6858002"/>
                  <a:gd name="connsiteX447" fmla="*/ 4485703 w 4572002"/>
                  <a:gd name="connsiteY447" fmla="*/ 5606372 h 6858002"/>
                  <a:gd name="connsiteX448" fmla="*/ 4505134 w 4572002"/>
                  <a:gd name="connsiteY448" fmla="*/ 5706959 h 6858002"/>
                  <a:gd name="connsiteX449" fmla="*/ 4508183 w 4572002"/>
                  <a:gd name="connsiteY449" fmla="*/ 5733440 h 6858002"/>
                  <a:gd name="connsiteX450" fmla="*/ 4517519 w 4572002"/>
                  <a:gd name="connsiteY450" fmla="*/ 5781830 h 6858002"/>
                  <a:gd name="connsiteX451" fmla="*/ 4519234 w 4572002"/>
                  <a:gd name="connsiteY451" fmla="*/ 5790592 h 6858002"/>
                  <a:gd name="connsiteX452" fmla="*/ 4542855 w 4572002"/>
                  <a:gd name="connsiteY452" fmla="*/ 5864318 h 6858002"/>
                  <a:gd name="connsiteX453" fmla="*/ 4544759 w 4572002"/>
                  <a:gd name="connsiteY453" fmla="*/ 5902610 h 6858002"/>
                  <a:gd name="connsiteX454" fmla="*/ 4544951 w 4572002"/>
                  <a:gd name="connsiteY454" fmla="*/ 6012723 h 6858002"/>
                  <a:gd name="connsiteX455" fmla="*/ 4541332 w 4572002"/>
                  <a:gd name="connsiteY455" fmla="*/ 6059397 h 6858002"/>
                  <a:gd name="connsiteX456" fmla="*/ 4527426 w 4572002"/>
                  <a:gd name="connsiteY456" fmla="*/ 6171605 h 6858002"/>
                  <a:gd name="connsiteX457" fmla="*/ 4520568 w 4572002"/>
                  <a:gd name="connsiteY457" fmla="*/ 6242093 h 6858002"/>
                  <a:gd name="connsiteX458" fmla="*/ 4509706 w 4572002"/>
                  <a:gd name="connsiteY458" fmla="*/ 6323058 h 6858002"/>
                  <a:gd name="connsiteX459" fmla="*/ 4502848 w 4572002"/>
                  <a:gd name="connsiteY459" fmla="*/ 6415833 h 6858002"/>
                  <a:gd name="connsiteX460" fmla="*/ 4482084 w 4572002"/>
                  <a:gd name="connsiteY460" fmla="*/ 6584812 h 6858002"/>
                  <a:gd name="connsiteX461" fmla="*/ 4460557 w 4572002"/>
                  <a:gd name="connsiteY461" fmla="*/ 6748458 h 6858002"/>
                  <a:gd name="connsiteX462" fmla="*/ 4441507 w 4572002"/>
                  <a:gd name="connsiteY462" fmla="*/ 6815516 h 6858002"/>
                  <a:gd name="connsiteX463" fmla="*/ 4431806 w 4572002"/>
                  <a:gd name="connsiteY463" fmla="*/ 6858001 h 6858002"/>
                  <a:gd name="connsiteX464" fmla="*/ 4259554 w 4572002"/>
                  <a:gd name="connsiteY464" fmla="*/ 6858001 h 6858002"/>
                  <a:gd name="connsiteX465" fmla="*/ 4259554 w 4572002"/>
                  <a:gd name="connsiteY465" fmla="*/ 6858002 h 6858002"/>
                  <a:gd name="connsiteX466" fmla="*/ 0 w 4572002"/>
                  <a:gd name="connsiteY466" fmla="*/ 6858002 h 6858002"/>
                  <a:gd name="connsiteX467" fmla="*/ 0 w 4572002"/>
                  <a:gd name="connsiteY467" fmla="*/ 2 h 6858002"/>
                  <a:gd name="connsiteX468" fmla="*/ 3766492 w 4572002"/>
                  <a:gd name="connsiteY468" fmla="*/ 1 h 6858002"/>
                  <a:gd name="connsiteX469" fmla="*/ 3769210 w 4572002"/>
                  <a:gd name="connsiteY469" fmla="*/ 21486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4572002" h="6858002">
                    <a:moveTo>
                      <a:pt x="4214994" y="6564620"/>
                    </a:moveTo>
                    <a:lnTo>
                      <a:pt x="4214994" y="6564621"/>
                    </a:lnTo>
                    <a:cubicBezTo>
                      <a:pt x="4225281" y="6575479"/>
                      <a:pt x="4231378" y="6582147"/>
                      <a:pt x="4237474" y="6588626"/>
                    </a:cubicBezTo>
                    <a:lnTo>
                      <a:pt x="4254096" y="6625225"/>
                    </a:lnTo>
                    <a:lnTo>
                      <a:pt x="4247001" y="6662540"/>
                    </a:lnTo>
                    <a:lnTo>
                      <a:pt x="4247000" y="6662541"/>
                    </a:lnTo>
                    <a:lnTo>
                      <a:pt x="4246999" y="6662544"/>
                    </a:lnTo>
                    <a:lnTo>
                      <a:pt x="4235550" y="6683027"/>
                    </a:lnTo>
                    <a:lnTo>
                      <a:pt x="4232403" y="6702976"/>
                    </a:lnTo>
                    <a:lnTo>
                      <a:pt x="4232403" y="6702977"/>
                    </a:lnTo>
                    <a:cubicBezTo>
                      <a:pt x="4232808" y="6716169"/>
                      <a:pt x="4237951" y="6729219"/>
                      <a:pt x="4246238" y="6742553"/>
                    </a:cubicBezTo>
                    <a:lnTo>
                      <a:pt x="4246239" y="6742555"/>
                    </a:lnTo>
                    <a:lnTo>
                      <a:pt x="4265716" y="6812062"/>
                    </a:lnTo>
                    <a:lnTo>
                      <a:pt x="4265717" y="6812064"/>
                    </a:lnTo>
                    <a:lnTo>
                      <a:pt x="4265717" y="6812063"/>
                    </a:lnTo>
                    <a:lnTo>
                      <a:pt x="4265716" y="6812062"/>
                    </a:lnTo>
                    <a:lnTo>
                      <a:pt x="4260942" y="6776800"/>
                    </a:lnTo>
                    <a:lnTo>
                      <a:pt x="4246239" y="6742555"/>
                    </a:lnTo>
                    <a:lnTo>
                      <a:pt x="4246238" y="6742552"/>
                    </a:lnTo>
                    <a:lnTo>
                      <a:pt x="4232403" y="6702976"/>
                    </a:lnTo>
                    <a:lnTo>
                      <a:pt x="4246999" y="6662544"/>
                    </a:lnTo>
                    <a:lnTo>
                      <a:pt x="4247000" y="6662542"/>
                    </a:lnTo>
                    <a:lnTo>
                      <a:pt x="4247001" y="6662540"/>
                    </a:lnTo>
                    <a:lnTo>
                      <a:pt x="4254084" y="6645552"/>
                    </a:lnTo>
                    <a:lnTo>
                      <a:pt x="4254096" y="6625225"/>
                    </a:lnTo>
                    <a:lnTo>
                      <a:pt x="4254096" y="6625224"/>
                    </a:lnTo>
                    <a:cubicBezTo>
                      <a:pt x="4252000" y="6611341"/>
                      <a:pt x="4245951" y="6597578"/>
                      <a:pt x="4237474" y="6588625"/>
                    </a:cubicBezTo>
                    <a:close/>
                    <a:moveTo>
                      <a:pt x="4295315" y="6438981"/>
                    </a:moveTo>
                    <a:lnTo>
                      <a:pt x="4275385" y="6463840"/>
                    </a:lnTo>
                    <a:lnTo>
                      <a:pt x="4275382" y="6463849"/>
                    </a:lnTo>
                    <a:lnTo>
                      <a:pt x="4261587" y="6513012"/>
                    </a:lnTo>
                    <a:lnTo>
                      <a:pt x="4242781" y="6546194"/>
                    </a:lnTo>
                    <a:lnTo>
                      <a:pt x="4242781" y="6546195"/>
                    </a:lnTo>
                    <a:lnTo>
                      <a:pt x="4259120" y="6521804"/>
                    </a:lnTo>
                    <a:lnTo>
                      <a:pt x="4261587" y="6513012"/>
                    </a:lnTo>
                    <a:lnTo>
                      <a:pt x="4264398" y="6508052"/>
                    </a:lnTo>
                    <a:lnTo>
                      <a:pt x="4275382" y="6463849"/>
                    </a:lnTo>
                    <a:lnTo>
                      <a:pt x="4275385" y="6463841"/>
                    </a:lnTo>
                    <a:cubicBezTo>
                      <a:pt x="4278336" y="6451650"/>
                      <a:pt x="4285813" y="6444077"/>
                      <a:pt x="4295315" y="6438981"/>
                    </a:cubicBezTo>
                    <a:close/>
                    <a:moveTo>
                      <a:pt x="4381289" y="6365204"/>
                    </a:moveTo>
                    <a:lnTo>
                      <a:pt x="4380008" y="6387910"/>
                    </a:lnTo>
                    <a:lnTo>
                      <a:pt x="4378243" y="6391549"/>
                    </a:lnTo>
                    <a:lnTo>
                      <a:pt x="4370589" y="6407332"/>
                    </a:lnTo>
                    <a:lnTo>
                      <a:pt x="4370589" y="6407333"/>
                    </a:lnTo>
                    <a:lnTo>
                      <a:pt x="4378243" y="6391549"/>
                    </a:lnTo>
                    <a:lnTo>
                      <a:pt x="4380008" y="6387910"/>
                    </a:lnTo>
                    <a:close/>
                    <a:moveTo>
                      <a:pt x="4142220" y="4221391"/>
                    </a:move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7"/>
                      <a:pt x="4116716" y="4800483"/>
                    </a:cubicBezTo>
                    <a:lnTo>
                      <a:pt x="4116716" y="4800484"/>
                    </a:lnTo>
                    <a:cubicBezTo>
                      <a:pt x="4118597" y="4810581"/>
                      <a:pt x="4123170" y="4819964"/>
                      <a:pt x="4131552" y="4828917"/>
                    </a:cubicBezTo>
                    <a:lnTo>
                      <a:pt x="4153733" y="4863343"/>
                    </a:lnTo>
                    <a:lnTo>
                      <a:pt x="4161262" y="4889275"/>
                    </a:lnTo>
                    <a:lnTo>
                      <a:pt x="4159557" y="4912168"/>
                    </a:lnTo>
                    <a:cubicBezTo>
                      <a:pt x="4157842" y="4919978"/>
                      <a:pt x="4157485" y="4927122"/>
                      <a:pt x="4158155" y="4933804"/>
                    </a:cubicBezTo>
                    <a:lnTo>
                      <a:pt x="4158155" y="4933805"/>
                    </a:lnTo>
                    <a:lnTo>
                      <a:pt x="4162914" y="4952673"/>
                    </a:lnTo>
                    <a:lnTo>
                      <a:pt x="4165707" y="4957454"/>
                    </a:lnTo>
                    <a:lnTo>
                      <a:pt x="4166985" y="4961456"/>
                    </a:lnTo>
                    <a:cubicBezTo>
                      <a:pt x="4171496" y="4970097"/>
                      <a:pt x="4177202" y="4978394"/>
                      <a:pt x="4182989" y="4987038"/>
                    </a:cubicBezTo>
                    <a:cubicBezTo>
                      <a:pt x="4194228" y="5003802"/>
                      <a:pt x="4208326" y="5022853"/>
                      <a:pt x="4209468" y="5041522"/>
                    </a:cubicBezTo>
                    <a:cubicBezTo>
                      <a:pt x="4210087" y="5052096"/>
                      <a:pt x="4213005" y="5062300"/>
                      <a:pt x="4216684" y="5072376"/>
                    </a:cubicBezTo>
                    <a:lnTo>
                      <a:pt x="4222587" y="5087441"/>
                    </a:lnTo>
                    <a:lnTo>
                      <a:pt x="4235615" y="5133220"/>
                    </a:lnTo>
                    <a:lnTo>
                      <a:pt x="4235616" y="5133225"/>
                    </a:lnTo>
                    <a:lnTo>
                      <a:pt x="4228901" y="5166113"/>
                    </a:lnTo>
                    <a:lnTo>
                      <a:pt x="4228901" y="5166114"/>
                    </a:lnTo>
                    <a:cubicBezTo>
                      <a:pt x="4228139" y="5167638"/>
                      <a:pt x="4228712" y="5169781"/>
                      <a:pt x="4229593" y="5172091"/>
                    </a:cubicBezTo>
                    <a:lnTo>
                      <a:pt x="4232139" y="5179068"/>
                    </a:lnTo>
                    <a:cubicBezTo>
                      <a:pt x="4235759" y="5196595"/>
                      <a:pt x="4235807" y="5213598"/>
                      <a:pt x="4231973" y="5229434"/>
                    </a:cubicBezTo>
                    <a:lnTo>
                      <a:pt x="4225669" y="5241089"/>
                    </a:lnTo>
                    <a:lnTo>
                      <a:pt x="4208517" y="5272796"/>
                    </a:lnTo>
                    <a:cubicBezTo>
                      <a:pt x="4196871" y="5285441"/>
                      <a:pt x="4189165" y="5298595"/>
                      <a:pt x="4184613" y="5312288"/>
                    </a:cubicBezTo>
                    <a:lnTo>
                      <a:pt x="4183557" y="5321350"/>
                    </a:lnTo>
                    <a:lnTo>
                      <a:pt x="4181083" y="5326163"/>
                    </a:ln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7" y="5480638"/>
                    </a:cubicBezTo>
                    <a:lnTo>
                      <a:pt x="4208850" y="5507668"/>
                    </a:lnTo>
                    <a:lnTo>
                      <a:pt x="4198232" y="5531692"/>
                    </a:lnTo>
                    <a:lnTo>
                      <a:pt x="4198231" y="5531693"/>
                    </a:lnTo>
                    <a:cubicBezTo>
                      <a:pt x="4191181" y="5537600"/>
                      <a:pt x="4187989" y="5542649"/>
                      <a:pt x="4188085" y="5547578"/>
                    </a:cubicBezTo>
                    <a:lnTo>
                      <a:pt x="4188085" y="5547579"/>
                    </a:lnTo>
                    <a:cubicBezTo>
                      <a:pt x="4188180" y="5552508"/>
                      <a:pt x="4191562" y="5557318"/>
                      <a:pt x="4197659" y="5562747"/>
                    </a:cubicBezTo>
                    <a:cubicBezTo>
                      <a:pt x="4240332" y="5600468"/>
                      <a:pt x="4267003" y="5646190"/>
                      <a:pt x="4268907" y="5704484"/>
                    </a:cubicBezTo>
                    <a:cubicBezTo>
                      <a:pt x="4269289" y="5716486"/>
                      <a:pt x="4271954" y="5728679"/>
                      <a:pt x="4274812" y="5740489"/>
                    </a:cubicBezTo>
                    <a:cubicBezTo>
                      <a:pt x="4276527" y="5747729"/>
                      <a:pt x="4278433" y="5756494"/>
                      <a:pt x="4283578" y="5760874"/>
                    </a:cubicBezTo>
                    <a:cubicBezTo>
                      <a:pt x="4322821" y="5794975"/>
                      <a:pt x="4350063" y="5837458"/>
                      <a:pt x="4371973" y="5883752"/>
                    </a:cubicBezTo>
                    <a:lnTo>
                      <a:pt x="4371974" y="5883757"/>
                    </a:lnTo>
                    <a:lnTo>
                      <a:pt x="4389877" y="5935946"/>
                    </a:lnTo>
                    <a:lnTo>
                      <a:pt x="4389878" y="5935950"/>
                    </a:lnTo>
                    <a:lnTo>
                      <a:pt x="4386259" y="5993290"/>
                    </a:lnTo>
                    <a:lnTo>
                      <a:pt x="4386259" y="5993291"/>
                    </a:lnTo>
                    <a:cubicBezTo>
                      <a:pt x="4385116" y="6004531"/>
                      <a:pt x="4385306" y="6017485"/>
                      <a:pt x="4379782" y="6026440"/>
                    </a:cubicBezTo>
                    <a:cubicBezTo>
                      <a:pt x="4362445" y="6054825"/>
                      <a:pt x="4343778" y="6082258"/>
                      <a:pt x="4323583" y="6108738"/>
                    </a:cubicBezTo>
                    <a:cubicBezTo>
                      <a:pt x="4314914" y="6120074"/>
                      <a:pt x="4309961" y="6126884"/>
                      <a:pt x="4309890" y="6133314"/>
                    </a:cubicBezTo>
                    <a:lnTo>
                      <a:pt x="4309890" y="6133315"/>
                    </a:lnTo>
                    <a:lnTo>
                      <a:pt x="4313591" y="6143190"/>
                    </a:lnTo>
                    <a:lnTo>
                      <a:pt x="4325486" y="6155600"/>
                    </a:lnTo>
                    <a:lnTo>
                      <a:pt x="4325488" y="6155603"/>
                    </a:lnTo>
                    <a:cubicBezTo>
                      <a:pt x="4347778" y="6175798"/>
                      <a:pt x="4359398" y="6200945"/>
                      <a:pt x="4364160" y="6228757"/>
                    </a:cubicBezTo>
                    <a:lnTo>
                      <a:pt x="4381497" y="6361540"/>
                    </a:lnTo>
                    <a:lnTo>
                      <a:pt x="4381497" y="6361539"/>
                    </a:lnTo>
                    <a:cubicBezTo>
                      <a:pt x="4377877" y="6317151"/>
                      <a:pt x="4371590" y="6272764"/>
                      <a:pt x="4364160" y="6228756"/>
                    </a:cubicBezTo>
                    <a:cubicBezTo>
                      <a:pt x="4359398" y="6200944"/>
                      <a:pt x="4347778" y="6175797"/>
                      <a:pt x="4325488" y="6155602"/>
                    </a:cubicBezTo>
                    <a:lnTo>
                      <a:pt x="4325486" y="6155600"/>
                    </a:lnTo>
                    <a:lnTo>
                      <a:pt x="4309890" y="6133315"/>
                    </a:lnTo>
                    <a:lnTo>
                      <a:pt x="4323583" y="6108739"/>
                    </a:lnTo>
                    <a:cubicBezTo>
                      <a:pt x="4343778" y="6082259"/>
                      <a:pt x="4362445" y="6054826"/>
                      <a:pt x="4379782" y="6026441"/>
                    </a:cubicBezTo>
                    <a:cubicBezTo>
                      <a:pt x="4385306" y="6017486"/>
                      <a:pt x="4385116" y="6004532"/>
                      <a:pt x="4386259" y="5993292"/>
                    </a:cubicBezTo>
                    <a:lnTo>
                      <a:pt x="4386259" y="5993290"/>
                    </a:lnTo>
                    <a:lnTo>
                      <a:pt x="4389712" y="5964477"/>
                    </a:lnTo>
                    <a:lnTo>
                      <a:pt x="4389878" y="5935950"/>
                    </a:lnTo>
                    <a:lnTo>
                      <a:pt x="4389878" y="5935949"/>
                    </a:lnTo>
                    <a:lnTo>
                      <a:pt x="4389877" y="5935946"/>
                    </a:lnTo>
                    <a:lnTo>
                      <a:pt x="4382997" y="5909351"/>
                    </a:lnTo>
                    <a:lnTo>
                      <a:pt x="4371974" y="5883757"/>
                    </a:lnTo>
                    <a:lnTo>
                      <a:pt x="4371973" y="5883751"/>
                    </a:lnTo>
                    <a:cubicBezTo>
                      <a:pt x="4350063" y="5837457"/>
                      <a:pt x="4322821" y="5794974"/>
                      <a:pt x="4283578" y="5760873"/>
                    </a:cubicBezTo>
                    <a:cubicBezTo>
                      <a:pt x="4278433" y="5756493"/>
                      <a:pt x="4276527" y="5747728"/>
                      <a:pt x="4274812" y="5740488"/>
                    </a:cubicBezTo>
                    <a:cubicBezTo>
                      <a:pt x="4271954" y="5728678"/>
                      <a:pt x="4269289" y="5716485"/>
                      <a:pt x="4268907" y="5704483"/>
                    </a:cubicBezTo>
                    <a:cubicBezTo>
                      <a:pt x="4267003" y="5646189"/>
                      <a:pt x="4240332" y="5600467"/>
                      <a:pt x="4197659" y="5562746"/>
                    </a:cubicBezTo>
                    <a:lnTo>
                      <a:pt x="4188085" y="5547578"/>
                    </a:lnTo>
                    <a:lnTo>
                      <a:pt x="4198231" y="5531694"/>
                    </a:lnTo>
                    <a:lnTo>
                      <a:pt x="4198232" y="5531692"/>
                    </a:lnTo>
                    <a:lnTo>
                      <a:pt x="4206630" y="5520422"/>
                    </a:lnTo>
                    <a:lnTo>
                      <a:pt x="4208850" y="5507668"/>
                    </a:lnTo>
                    <a:lnTo>
                      <a:pt x="4208850" y="5507667"/>
                    </a:lnTo>
                    <a:cubicBezTo>
                      <a:pt x="4208803" y="5498832"/>
                      <a:pt x="4206231" y="5489497"/>
                      <a:pt x="4204327" y="5480637"/>
                    </a:cubicBezTo>
                    <a:cubicBezTo>
                      <a:pt x="4200516" y="5462351"/>
                      <a:pt x="4196514" y="5443870"/>
                      <a:pt x="4192704" y="5425582"/>
                    </a:cubicBezTo>
                    <a:cubicBezTo>
                      <a:pt x="4190038" y="5412057"/>
                      <a:pt x="4187752" y="5398721"/>
                      <a:pt x="4184513" y="5385384"/>
                    </a:cubicBezTo>
                    <a:lnTo>
                      <a:pt x="4179637" y="5355014"/>
                    </a:lnTo>
                    <a:lnTo>
                      <a:pt x="4183557" y="5321350"/>
                    </a:lnTo>
                    <a:lnTo>
                      <a:pt x="4208517" y="5272797"/>
                    </a:lnTo>
                    <a:lnTo>
                      <a:pt x="4225669" y="5241089"/>
                    </a:lnTo>
                    <a:lnTo>
                      <a:pt x="4231973" y="5229433"/>
                    </a:lnTo>
                    <a:lnTo>
                      <a:pt x="4232139" y="5179068"/>
                    </a:lnTo>
                    <a:lnTo>
                      <a:pt x="4232139" y="5179067"/>
                    </a:lnTo>
                    <a:cubicBezTo>
                      <a:pt x="4231663" y="5176876"/>
                      <a:pt x="4230473" y="5174400"/>
                      <a:pt x="4229593" y="5172090"/>
                    </a:cubicBezTo>
                    <a:lnTo>
                      <a:pt x="4228901" y="5166114"/>
                    </a:lnTo>
                    <a:lnTo>
                      <a:pt x="4235616" y="5133225"/>
                    </a:lnTo>
                    <a:lnTo>
                      <a:pt x="4235616" y="5133224"/>
                    </a:lnTo>
                    <a:lnTo>
                      <a:pt x="4235615" y="5133220"/>
                    </a:lnTo>
                    <a:lnTo>
                      <a:pt x="4228473" y="5102461"/>
                    </a:lnTo>
                    <a:lnTo>
                      <a:pt x="4222587" y="5087441"/>
                    </a:lnTo>
                    <a:lnTo>
                      <a:pt x="4222582" y="5087423"/>
                    </a:lnTo>
                    <a:cubicBezTo>
                      <a:pt x="4216496" y="5072411"/>
                      <a:pt x="4210397" y="5057381"/>
                      <a:pt x="4209468" y="5041521"/>
                    </a:cubicBezTo>
                    <a:cubicBezTo>
                      <a:pt x="4208326" y="5022852"/>
                      <a:pt x="4194228" y="5003801"/>
                      <a:pt x="4182989" y="4987037"/>
                    </a:cubicBezTo>
                    <a:lnTo>
                      <a:pt x="4165707" y="4957454"/>
                    </a:lnTo>
                    <a:lnTo>
                      <a:pt x="4158155" y="4933805"/>
                    </a:lnTo>
                    <a:lnTo>
                      <a:pt x="4159557" y="4912169"/>
                    </a:lnTo>
                    <a:cubicBezTo>
                      <a:pt x="4161319" y="4904358"/>
                      <a:pt x="4161831" y="4896714"/>
                      <a:pt x="4161262" y="4889276"/>
                    </a:cubicBezTo>
                    <a:lnTo>
                      <a:pt x="4161262" y="4889275"/>
                    </a:lnTo>
                    <a:lnTo>
                      <a:pt x="4156484" y="4867614"/>
                    </a:lnTo>
                    <a:lnTo>
                      <a:pt x="4153733" y="4863343"/>
                    </a:lnTo>
                    <a:lnTo>
                      <a:pt x="4151983" y="4857317"/>
                    </a:lnTo>
                    <a:cubicBezTo>
                      <a:pt x="4146840" y="4847214"/>
                      <a:pt x="4139839" y="4837703"/>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9" y="4442762"/>
                      <a:pt x="4197659" y="4403326"/>
                      <a:pt x="4196706" y="4363891"/>
                    </a:cubicBezTo>
                    <a:lnTo>
                      <a:pt x="4196706" y="4363890"/>
                    </a:lnTo>
                    <a:cubicBezTo>
                      <a:pt x="4196514" y="4350554"/>
                      <a:pt x="4193466" y="4336457"/>
                      <a:pt x="4187752" y="4324645"/>
                    </a:cubicBezTo>
                    <a:cubicBezTo>
                      <a:pt x="4175749" y="4300070"/>
                      <a:pt x="4160129" y="4277401"/>
                      <a:pt x="4147936" y="4253014"/>
                    </a:cubicBezTo>
                    <a:close/>
                    <a:moveTo>
                      <a:pt x="4211111" y="2836172"/>
                    </a:moveTo>
                    <a:lnTo>
                      <a:pt x="4202421" y="2848793"/>
                    </a:lnTo>
                    <a:cubicBezTo>
                      <a:pt x="4197421" y="2865010"/>
                      <a:pt x="4191562" y="2881307"/>
                      <a:pt x="4186816" y="2897785"/>
                    </a:cubicBezTo>
                    <a:lnTo>
                      <a:pt x="4185787" y="2903551"/>
                    </a:lnTo>
                    <a:lnTo>
                      <a:pt x="4182513" y="2914328"/>
                    </a:lnTo>
                    <a:lnTo>
                      <a:pt x="4177882" y="2947858"/>
                    </a:lnTo>
                    <a:lnTo>
                      <a:pt x="4177881" y="2947862"/>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2"/>
                      <a:pt x="4093355" y="3574408"/>
                    </a:cubicBezTo>
                    <a:lnTo>
                      <a:pt x="4093355" y="3574409"/>
                    </a:lnTo>
                    <a:cubicBezTo>
                      <a:pt x="4092450" y="3582005"/>
                      <a:pt x="4096499" y="3590054"/>
                      <a:pt x="4105453" y="3606818"/>
                    </a:cubicBezTo>
                    <a:cubicBezTo>
                      <a:pt x="4109835" y="3614820"/>
                      <a:pt x="4112501" y="3624726"/>
                      <a:pt x="4118979" y="3630633"/>
                    </a:cubicBezTo>
                    <a:lnTo>
                      <a:pt x="4136708" y="3654416"/>
                    </a:lnTo>
                    <a:lnTo>
                      <a:pt x="4140382" y="3668940"/>
                    </a:lnTo>
                    <a:lnTo>
                      <a:pt x="4143220" y="3680164"/>
                    </a:lnTo>
                    <a:lnTo>
                      <a:pt x="4139172" y="3734837"/>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7425" y="3868764"/>
                    </a:lnTo>
                    <a:lnTo>
                      <a:pt x="4126028" y="3885337"/>
                    </a:lnTo>
                    <a:lnTo>
                      <a:pt x="4126028" y="3885339"/>
                    </a:lnTo>
                    <a:cubicBezTo>
                      <a:pt x="4135744" y="3897722"/>
                      <a:pt x="4143150" y="3910319"/>
                      <a:pt x="4148409" y="3923125"/>
                    </a:cubicBezTo>
                    <a:lnTo>
                      <a:pt x="4157913" y="3962160"/>
                    </a:lnTo>
                    <a:lnTo>
                      <a:pt x="4142221" y="4043838"/>
                    </a:lnTo>
                    <a:lnTo>
                      <a:pt x="4142220" y="4043839"/>
                    </a:lnTo>
                    <a:cubicBezTo>
                      <a:pt x="4133457" y="4063842"/>
                      <a:pt x="4128075" y="4083702"/>
                      <a:pt x="4127099" y="4103825"/>
                    </a:cubicBezTo>
                    <a:lnTo>
                      <a:pt x="4127099" y="4103826"/>
                    </a:lnTo>
                    <a:lnTo>
                      <a:pt x="4129066" y="4134256"/>
                    </a:lnTo>
                    <a:lnTo>
                      <a:pt x="4138410" y="4165382"/>
                    </a:lnTo>
                    <a:lnTo>
                      <a:pt x="4138410" y="4165384"/>
                    </a:lnTo>
                    <a:lnTo>
                      <a:pt x="4142315" y="4192388"/>
                    </a:lnTo>
                    <a:lnTo>
                      <a:pt x="4142315" y="4192387"/>
                    </a:lnTo>
                    <a:cubicBezTo>
                      <a:pt x="4142411" y="4182767"/>
                      <a:pt x="4141839" y="4173480"/>
                      <a:pt x="4138410" y="4165383"/>
                    </a:cubicBezTo>
                    <a:lnTo>
                      <a:pt x="4138410" y="4165382"/>
                    </a:lnTo>
                    <a:lnTo>
                      <a:pt x="4127099" y="4103826"/>
                    </a:lnTo>
                    <a:lnTo>
                      <a:pt x="4142220" y="4043840"/>
                    </a:lnTo>
                    <a:lnTo>
                      <a:pt x="4142221" y="4043838"/>
                    </a:lnTo>
                    <a:lnTo>
                      <a:pt x="4155523" y="4002410"/>
                    </a:lnTo>
                    <a:lnTo>
                      <a:pt x="4157913" y="3962160"/>
                    </a:lnTo>
                    <a:lnTo>
                      <a:pt x="4157913" y="3962159"/>
                    </a:lnTo>
                    <a:cubicBezTo>
                      <a:pt x="4155651" y="3935727"/>
                      <a:pt x="4145460" y="3910104"/>
                      <a:pt x="4126028" y="3885338"/>
                    </a:cubicBezTo>
                    <a:lnTo>
                      <a:pt x="4126028" y="3885337"/>
                    </a:lnTo>
                    <a:lnTo>
                      <a:pt x="4116645" y="3852620"/>
                    </a:lnTo>
                    <a:lnTo>
                      <a:pt x="4130980" y="3822473"/>
                    </a:lnTo>
                    <a:cubicBezTo>
                      <a:pt x="4139172" y="3811614"/>
                      <a:pt x="4144316" y="3800897"/>
                      <a:pt x="4145911" y="3789777"/>
                    </a:cubicBezTo>
                    <a:lnTo>
                      <a:pt x="4145911" y="3789776"/>
                    </a:lnTo>
                    <a:cubicBezTo>
                      <a:pt x="4147507" y="3778655"/>
                      <a:pt x="4145554" y="3767130"/>
                      <a:pt x="4139554" y="3754652"/>
                    </a:cubicBezTo>
                    <a:lnTo>
                      <a:pt x="4139172" y="3734838"/>
                    </a:lnTo>
                    <a:lnTo>
                      <a:pt x="4143220" y="3680164"/>
                    </a:lnTo>
                    <a:lnTo>
                      <a:pt x="4143220" y="3680163"/>
                    </a:lnTo>
                    <a:lnTo>
                      <a:pt x="4140382" y="3668940"/>
                    </a:lnTo>
                    <a:lnTo>
                      <a:pt x="4136708" y="3654416"/>
                    </a:lnTo>
                    <a:lnTo>
                      <a:pt x="4136708" y="3654416"/>
                    </a:lnTo>
                    <a:lnTo>
                      <a:pt x="4136708" y="3654415"/>
                    </a:lnTo>
                    <a:cubicBezTo>
                      <a:pt x="4132898" y="3646123"/>
                      <a:pt x="4127219" y="3638157"/>
                      <a:pt x="4118979" y="3630632"/>
                    </a:cubicBezTo>
                    <a:cubicBezTo>
                      <a:pt x="4112501" y="3624725"/>
                      <a:pt x="4109835" y="3614819"/>
                      <a:pt x="4105453" y="3606817"/>
                    </a:cubicBezTo>
                    <a:cubicBezTo>
                      <a:pt x="4100976" y="3598435"/>
                      <a:pt x="4097725" y="3592232"/>
                      <a:pt x="4095707" y="3587174"/>
                    </a:cubicBezTo>
                    <a:lnTo>
                      <a:pt x="4093355"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1"/>
                    </a:lnTo>
                    <a:cubicBezTo>
                      <a:pt x="4193372" y="3045777"/>
                      <a:pt x="4189562" y="3014153"/>
                      <a:pt x="4181465" y="2982148"/>
                    </a:cubicBezTo>
                    <a:lnTo>
                      <a:pt x="4177881" y="2947863"/>
                    </a:lnTo>
                    <a:lnTo>
                      <a:pt x="4177882" y="2947858"/>
                    </a:lnTo>
                    <a:lnTo>
                      <a:pt x="4185787" y="2903551"/>
                    </a:lnTo>
                    <a:lnTo>
                      <a:pt x="4202421" y="2848794"/>
                    </a:lnTo>
                    <a:cubicBezTo>
                      <a:pt x="4203754" y="2844317"/>
                      <a:pt x="4207040"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25839" y="2518262"/>
                    </a:lnTo>
                    <a:lnTo>
                      <a:pt x="4125838" y="2518264"/>
                    </a:lnTo>
                    <a:cubicBezTo>
                      <a:pt x="4123171" y="2527790"/>
                      <a:pt x="4122027" y="2536457"/>
                      <a:pt x="4122194" y="2545006"/>
                    </a:cubicBezTo>
                    <a:lnTo>
                      <a:pt x="4122194" y="2545007"/>
                    </a:lnTo>
                    <a:cubicBezTo>
                      <a:pt x="4122360" y="2553556"/>
                      <a:pt x="4123837" y="2561986"/>
                      <a:pt x="4126408" y="2571035"/>
                    </a:cubicBezTo>
                    <a:cubicBezTo>
                      <a:pt x="4138410" y="2612946"/>
                      <a:pt x="4170987" y="2640951"/>
                      <a:pt x="4199563" y="2668002"/>
                    </a:cubicBezTo>
                    <a:cubicBezTo>
                      <a:pt x="4223947" y="2691055"/>
                      <a:pt x="4237663" y="2716964"/>
                      <a:pt x="4247953" y="2745349"/>
                    </a:cubicBezTo>
                    <a:lnTo>
                      <a:pt x="4247954" y="2745352"/>
                    </a:lnTo>
                    <a:lnTo>
                      <a:pt x="4253873" y="2778006"/>
                    </a:lnTo>
                    <a:lnTo>
                      <a:pt x="4253453" y="2785440"/>
                    </a:lnTo>
                    <a:lnTo>
                      <a:pt x="4243374" y="2811780"/>
                    </a:lnTo>
                    <a:lnTo>
                      <a:pt x="4243371" y="2811787"/>
                    </a:lnTo>
                    <a:lnTo>
                      <a:pt x="4243372" y="2811787"/>
                    </a:lnTo>
                    <a:lnTo>
                      <a:pt x="4243374" y="2811780"/>
                    </a:lnTo>
                    <a:lnTo>
                      <a:pt x="4253025" y="2793023"/>
                    </a:lnTo>
                    <a:lnTo>
                      <a:pt x="4253453" y="2785440"/>
                    </a:lnTo>
                    <a:lnTo>
                      <a:pt x="4254654" y="2782305"/>
                    </a:lnTo>
                    <a:lnTo>
                      <a:pt x="4253873" y="2778006"/>
                    </a:lnTo>
                    <a:lnTo>
                      <a:pt x="4254284" y="2770758"/>
                    </a:lnTo>
                    <a:lnTo>
                      <a:pt x="4247954" y="2745352"/>
                    </a:lnTo>
                    <a:lnTo>
                      <a:pt x="4247953" y="2745348"/>
                    </a:lnTo>
                    <a:cubicBezTo>
                      <a:pt x="4237663" y="2716963"/>
                      <a:pt x="4223947" y="2691054"/>
                      <a:pt x="4199563" y="2668001"/>
                    </a:cubicBezTo>
                    <a:cubicBezTo>
                      <a:pt x="4170987" y="2640950"/>
                      <a:pt x="4138410" y="2612945"/>
                      <a:pt x="4126408" y="2571034"/>
                    </a:cubicBezTo>
                    <a:lnTo>
                      <a:pt x="4122194" y="2545007"/>
                    </a:lnTo>
                    <a:lnTo>
                      <a:pt x="4125838" y="2518265"/>
                    </a:lnTo>
                    <a:lnTo>
                      <a:pt x="4125839" y="2518262"/>
                    </a:lnTo>
                    <a:lnTo>
                      <a:pt x="4132419" y="2490551"/>
                    </a:lnTo>
                    <a:lnTo>
                      <a:pt x="4134481" y="2463018"/>
                    </a:lnTo>
                    <a:lnTo>
                      <a:pt x="4134481" y="2463017"/>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45230" y="1459073"/>
                    </a:moveTo>
                    <a:lnTo>
                      <a:pt x="3745229" y="1459074"/>
                    </a:lnTo>
                    <a:lnTo>
                      <a:pt x="3736012" y="1481572"/>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lnTo>
                      <a:pt x="3759500" y="338900"/>
                    </a:lnTo>
                    <a:lnTo>
                      <a:pt x="3769400" y="395640"/>
                    </a:lnTo>
                    <a:lnTo>
                      <a:pt x="3765590" y="367328"/>
                    </a:lnTo>
                    <a:lnTo>
                      <a:pt x="3759500" y="338900"/>
                    </a:lnTo>
                    <a:lnTo>
                      <a:pt x="3759494" y="338870"/>
                    </a:ln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7"/>
                    </a:lnTo>
                    <a:lnTo>
                      <a:pt x="3785402" y="228944"/>
                    </a:lnTo>
                    <a:lnTo>
                      <a:pt x="3780943" y="177271"/>
                    </a:lnTo>
                    <a:lnTo>
                      <a:pt x="3777129" y="153387"/>
                    </a:lnTo>
                    <a:lnTo>
                      <a:pt x="3776930" y="151569"/>
                    </a:lnTo>
                    <a:cubicBezTo>
                      <a:pt x="3772700" y="125876"/>
                      <a:pt x="3768195" y="100174"/>
                      <a:pt x="3766811" y="74129"/>
                    </a:cubicBezTo>
                    <a:close/>
                    <a:moveTo>
                      <a:pt x="3766492" y="0"/>
                    </a:moveTo>
                    <a:lnTo>
                      <a:pt x="4230600" y="0"/>
                    </a:lnTo>
                    <a:lnTo>
                      <a:pt x="4229473" y="2817"/>
                    </a:lnTo>
                    <a:cubicBezTo>
                      <a:pt x="4221092" y="21486"/>
                      <a:pt x="4218423" y="43012"/>
                      <a:pt x="4215375" y="63587"/>
                    </a:cubicBezTo>
                    <a:cubicBezTo>
                      <a:pt x="4209851" y="101308"/>
                      <a:pt x="4206421" y="139219"/>
                      <a:pt x="4201468" y="176939"/>
                    </a:cubicBezTo>
                    <a:cubicBezTo>
                      <a:pt x="4200325" y="184941"/>
                      <a:pt x="4198231"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5" y="1489720"/>
                    </a:cubicBezTo>
                    <a:cubicBezTo>
                      <a:pt x="4198993" y="1505724"/>
                      <a:pt x="4192324" y="1523059"/>
                      <a:pt x="4196324" y="1537537"/>
                    </a:cubicBezTo>
                    <a:cubicBezTo>
                      <a:pt x="4207374" y="1576019"/>
                      <a:pt x="4220709" y="1614120"/>
                      <a:pt x="4237474" y="1650317"/>
                    </a:cubicBezTo>
                    <a:cubicBezTo>
                      <a:pt x="4254428" y="1687086"/>
                      <a:pt x="4268716" y="1721185"/>
                      <a:pt x="4251572" y="1763287"/>
                    </a:cubicBezTo>
                    <a:cubicBezTo>
                      <a:pt x="4244332" y="1781194"/>
                      <a:pt x="4249476" y="1804816"/>
                      <a:pt x="4251380" y="1825393"/>
                    </a:cubicBezTo>
                    <a:cubicBezTo>
                      <a:pt x="4252904" y="1840441"/>
                      <a:pt x="4261478" y="1854920"/>
                      <a:pt x="4261478" y="1869780"/>
                    </a:cubicBezTo>
                    <a:cubicBezTo>
                      <a:pt x="4261478" y="1909408"/>
                      <a:pt x="4271574" y="1944649"/>
                      <a:pt x="4292149" y="1978940"/>
                    </a:cubicBezTo>
                    <a:cubicBezTo>
                      <a:pt x="4300150" y="1992279"/>
                      <a:pt x="4294815" y="2013043"/>
                      <a:pt x="4296911" y="2030378"/>
                    </a:cubicBezTo>
                    <a:cubicBezTo>
                      <a:pt x="4299388" y="2048668"/>
                      <a:pt x="4301673" y="2067525"/>
                      <a:pt x="4307201" y="2085054"/>
                    </a:cubicBezTo>
                    <a:cubicBezTo>
                      <a:pt x="4321679" y="2130393"/>
                      <a:pt x="4338062" y="2175163"/>
                      <a:pt x="4353302" y="2220312"/>
                    </a:cubicBezTo>
                    <a:cubicBezTo>
                      <a:pt x="4365877" y="2257459"/>
                      <a:pt x="4355970" y="2294039"/>
                      <a:pt x="4350636" y="2330806"/>
                    </a:cubicBezTo>
                    <a:cubicBezTo>
                      <a:pt x="4347205" y="2353859"/>
                      <a:pt x="4339013" y="2375383"/>
                      <a:pt x="4351206" y="2401292"/>
                    </a:cubicBezTo>
                    <a:cubicBezTo>
                      <a:pt x="4362828" y="2426059"/>
                      <a:pt x="4360160" y="2457492"/>
                      <a:pt x="4366446" y="2485307"/>
                    </a:cubicBezTo>
                    <a:cubicBezTo>
                      <a:pt x="4371781" y="2508742"/>
                      <a:pt x="4380354" y="2531409"/>
                      <a:pt x="4388736" y="2554079"/>
                    </a:cubicBezTo>
                    <a:cubicBezTo>
                      <a:pt x="4400168" y="2584942"/>
                      <a:pt x="4412167" y="2615421"/>
                      <a:pt x="4406453" y="2649143"/>
                    </a:cubicBezTo>
                    <a:cubicBezTo>
                      <a:pt x="4399976" y="2687436"/>
                      <a:pt x="4424359" y="2713723"/>
                      <a:pt x="4440554" y="2743826"/>
                    </a:cubicBezTo>
                    <a:cubicBezTo>
                      <a:pt x="4451603" y="2764590"/>
                      <a:pt x="4459795" y="2787259"/>
                      <a:pt x="4466653" y="2809930"/>
                    </a:cubicBezTo>
                    <a:cubicBezTo>
                      <a:pt x="4475607" y="2840219"/>
                      <a:pt x="4480941" y="2871462"/>
                      <a:pt x="4489705" y="2901943"/>
                    </a:cubicBezTo>
                    <a:cubicBezTo>
                      <a:pt x="4502848" y="2948047"/>
                      <a:pt x="4513137" y="2994722"/>
                      <a:pt x="4505897" y="3042728"/>
                    </a:cubicBezTo>
                    <a:cubicBezTo>
                      <a:pt x="4502659" y="3064827"/>
                      <a:pt x="4502848" y="3085403"/>
                      <a:pt x="4507613" y="3107500"/>
                    </a:cubicBezTo>
                    <a:cubicBezTo>
                      <a:pt x="4515422" y="3143695"/>
                      <a:pt x="4516376" y="3180844"/>
                      <a:pt x="4545521" y="3209993"/>
                    </a:cubicBezTo>
                    <a:cubicBezTo>
                      <a:pt x="4555811" y="3220280"/>
                      <a:pt x="4558477" y="3238758"/>
                      <a:pt x="4563811" y="3253809"/>
                    </a:cubicBezTo>
                    <a:cubicBezTo>
                      <a:pt x="4570099" y="3271145"/>
                      <a:pt x="4566858" y="3283908"/>
                      <a:pt x="4548570" y="3293244"/>
                    </a:cubicBezTo>
                    <a:cubicBezTo>
                      <a:pt x="4540379" y="3297434"/>
                      <a:pt x="4532378" y="3309437"/>
                      <a:pt x="4531043" y="3318771"/>
                    </a:cubicBezTo>
                    <a:cubicBezTo>
                      <a:pt x="4527043" y="3346776"/>
                      <a:pt x="4532950" y="3372495"/>
                      <a:pt x="4545904" y="3399546"/>
                    </a:cubicBezTo>
                    <a:cubicBezTo>
                      <a:pt x="4558096" y="3424883"/>
                      <a:pt x="4556762" y="3456508"/>
                      <a:pt x="4561524" y="3485275"/>
                    </a:cubicBezTo>
                    <a:cubicBezTo>
                      <a:pt x="4564954" y="3505657"/>
                      <a:pt x="4572002" y="3526042"/>
                      <a:pt x="4572002" y="3546617"/>
                    </a:cubicBezTo>
                    <a:cubicBezTo>
                      <a:pt x="4572002" y="3572146"/>
                      <a:pt x="4565907" y="3597482"/>
                      <a:pt x="4563620" y="3623201"/>
                    </a:cubicBezTo>
                    <a:cubicBezTo>
                      <a:pt x="4561716" y="3643204"/>
                      <a:pt x="4562478" y="3663589"/>
                      <a:pt x="4560192" y="3683591"/>
                    </a:cubicBezTo>
                    <a:cubicBezTo>
                      <a:pt x="4558477" y="3699976"/>
                      <a:pt x="4554096" y="3716168"/>
                      <a:pt x="4550476" y="3732361"/>
                    </a:cubicBezTo>
                    <a:cubicBezTo>
                      <a:pt x="4549142" y="3738267"/>
                      <a:pt x="4543998" y="3744173"/>
                      <a:pt x="4544759" y="3749506"/>
                    </a:cubicBezTo>
                    <a:cubicBezTo>
                      <a:pt x="4552953" y="3802467"/>
                      <a:pt x="4516376" y="3840569"/>
                      <a:pt x="4500182" y="3885338"/>
                    </a:cubicBezTo>
                    <a:cubicBezTo>
                      <a:pt x="4483035" y="3932394"/>
                      <a:pt x="4456748" y="3977925"/>
                      <a:pt x="4464557" y="4030503"/>
                    </a:cubicBezTo>
                    <a:cubicBezTo>
                      <a:pt x="4469319" y="4062318"/>
                      <a:pt x="4480369" y="4092989"/>
                      <a:pt x="4487039" y="4124614"/>
                    </a:cubicBezTo>
                    <a:cubicBezTo>
                      <a:pt x="4489324" y="4135854"/>
                      <a:pt x="4488943" y="4148427"/>
                      <a:pt x="4486656" y="4159667"/>
                    </a:cubicBezTo>
                    <a:cubicBezTo>
                      <a:pt x="4476177" y="4213961"/>
                      <a:pt x="4474653" y="4267493"/>
                      <a:pt x="4491801" y="4320837"/>
                    </a:cubicBezTo>
                    <a:cubicBezTo>
                      <a:pt x="4494659" y="4329979"/>
                      <a:pt x="4497325" y="4339695"/>
                      <a:pt x="4497325" y="4349222"/>
                    </a:cubicBezTo>
                    <a:cubicBezTo>
                      <a:pt x="4497325" y="4401419"/>
                      <a:pt x="4493324" y="4452665"/>
                      <a:pt x="4474653" y="4502579"/>
                    </a:cubicBezTo>
                    <a:cubicBezTo>
                      <a:pt x="4468368" y="4519343"/>
                      <a:pt x="4472368" y="4539728"/>
                      <a:pt x="4470844" y="4558207"/>
                    </a:cubicBezTo>
                    <a:cubicBezTo>
                      <a:pt x="4469511" y="4575351"/>
                      <a:pt x="4468940" y="4592878"/>
                      <a:pt x="4464557" y="4609452"/>
                    </a:cubicBezTo>
                    <a:cubicBezTo>
                      <a:pt x="4458082" y="4633647"/>
                      <a:pt x="4457320" y="4656126"/>
                      <a:pt x="4463033" y="4681083"/>
                    </a:cubicBezTo>
                    <a:cubicBezTo>
                      <a:pt x="4468368" y="4704895"/>
                      <a:pt x="4465702" y="4730614"/>
                      <a:pt x="4465891" y="4755381"/>
                    </a:cubicBezTo>
                    <a:cubicBezTo>
                      <a:pt x="4466082" y="4783004"/>
                      <a:pt x="4466272" y="4810627"/>
                      <a:pt x="4465319" y="4838250"/>
                    </a:cubicBezTo>
                    <a:cubicBezTo>
                      <a:pt x="4464940" y="4849300"/>
                      <a:pt x="4457320" y="4861873"/>
                      <a:pt x="4460367" y="4871019"/>
                    </a:cubicBezTo>
                    <a:cubicBezTo>
                      <a:pt x="4470653" y="4900546"/>
                      <a:pt x="4458271" y="4930075"/>
                      <a:pt x="4463795" y="4959602"/>
                    </a:cubicBezTo>
                    <a:cubicBezTo>
                      <a:pt x="4466653" y="4974082"/>
                      <a:pt x="4458844" y="4990465"/>
                      <a:pt x="4458082" y="5006086"/>
                    </a:cubicBezTo>
                    <a:cubicBezTo>
                      <a:pt x="4456748" y="5031614"/>
                      <a:pt x="4457320" y="5057141"/>
                      <a:pt x="4456937" y="5082670"/>
                    </a:cubicBezTo>
                    <a:cubicBezTo>
                      <a:pt x="4456748" y="5091052"/>
                      <a:pt x="4455986" y="5099245"/>
                      <a:pt x="4455603" y="5107627"/>
                    </a:cubicBezTo>
                    <a:cubicBezTo>
                      <a:pt x="4455223" y="5115057"/>
                      <a:pt x="4453508" y="5122867"/>
                      <a:pt x="4454840" y="5129916"/>
                    </a:cubicBezTo>
                    <a:cubicBezTo>
                      <a:pt x="4459605" y="5155445"/>
                      <a:pt x="4467415" y="5180591"/>
                      <a:pt x="4470464" y="5206308"/>
                    </a:cubicBezTo>
                    <a:cubicBezTo>
                      <a:pt x="4473130" y="5228597"/>
                      <a:pt x="4469511" y="5251650"/>
                      <a:pt x="4471415" y="5274129"/>
                    </a:cubicBezTo>
                    <a:cubicBezTo>
                      <a:pt x="4474653" y="5313754"/>
                      <a:pt x="4480369" y="5353379"/>
                      <a:pt x="4483990" y="5393005"/>
                    </a:cubicBezTo>
                    <a:cubicBezTo>
                      <a:pt x="4484752" y="5401579"/>
                      <a:pt x="4479988" y="5410531"/>
                      <a:pt x="4479607" y="5419295"/>
                    </a:cubicBezTo>
                    <a:cubicBezTo>
                      <a:pt x="4478656" y="5446728"/>
                      <a:pt x="4478464" y="5474161"/>
                      <a:pt x="4477894" y="5501594"/>
                    </a:cubicBezTo>
                    <a:cubicBezTo>
                      <a:pt x="4477702" y="5517215"/>
                      <a:pt x="4478273" y="5533027"/>
                      <a:pt x="4476560" y="5548460"/>
                    </a:cubicBezTo>
                    <a:cubicBezTo>
                      <a:pt x="4474273" y="5568842"/>
                      <a:pt x="4470844" y="5587321"/>
                      <a:pt x="4485703" y="5606372"/>
                    </a:cubicBezTo>
                    <a:cubicBezTo>
                      <a:pt x="4508755" y="5635711"/>
                      <a:pt x="4499801" y="5673050"/>
                      <a:pt x="4505134" y="5706959"/>
                    </a:cubicBezTo>
                    <a:cubicBezTo>
                      <a:pt x="4506468" y="5715723"/>
                      <a:pt x="4506659" y="5724678"/>
                      <a:pt x="4508183" y="5733440"/>
                    </a:cubicBezTo>
                    <a:cubicBezTo>
                      <a:pt x="4511041" y="5749634"/>
                      <a:pt x="4514279" y="5765635"/>
                      <a:pt x="4517519" y="5781830"/>
                    </a:cubicBezTo>
                    <a:cubicBezTo>
                      <a:pt x="4518089" y="5784686"/>
                      <a:pt x="4518281" y="5787924"/>
                      <a:pt x="4519234" y="5790592"/>
                    </a:cubicBezTo>
                    <a:cubicBezTo>
                      <a:pt x="4527233" y="5815169"/>
                      <a:pt x="4536378" y="5839361"/>
                      <a:pt x="4542855" y="5864318"/>
                    </a:cubicBezTo>
                    <a:cubicBezTo>
                      <a:pt x="4546095" y="5876511"/>
                      <a:pt x="4546476" y="5890037"/>
                      <a:pt x="4544759" y="5902610"/>
                    </a:cubicBezTo>
                    <a:cubicBezTo>
                      <a:pt x="4539808" y="5939377"/>
                      <a:pt x="4537712" y="5975764"/>
                      <a:pt x="4544951" y="6012723"/>
                    </a:cubicBezTo>
                    <a:cubicBezTo>
                      <a:pt x="4547808" y="6027392"/>
                      <a:pt x="4543045" y="6043776"/>
                      <a:pt x="4541332" y="6059397"/>
                    </a:cubicBezTo>
                    <a:cubicBezTo>
                      <a:pt x="4536759" y="6096736"/>
                      <a:pt x="4531805" y="6134075"/>
                      <a:pt x="4527426" y="6171605"/>
                    </a:cubicBezTo>
                    <a:cubicBezTo>
                      <a:pt x="4524758" y="6195037"/>
                      <a:pt x="4523234" y="6218660"/>
                      <a:pt x="4520568" y="6242093"/>
                    </a:cubicBezTo>
                    <a:cubicBezTo>
                      <a:pt x="4517327" y="6269144"/>
                      <a:pt x="4512375" y="6296005"/>
                      <a:pt x="4509706" y="6323058"/>
                    </a:cubicBezTo>
                    <a:cubicBezTo>
                      <a:pt x="4506659" y="6353919"/>
                      <a:pt x="4506089" y="6384972"/>
                      <a:pt x="4502848" y="6415833"/>
                    </a:cubicBezTo>
                    <a:cubicBezTo>
                      <a:pt x="4496563" y="6472225"/>
                      <a:pt x="4489132" y="6528424"/>
                      <a:pt x="4482084" y="6584812"/>
                    </a:cubicBezTo>
                    <a:cubicBezTo>
                      <a:pt x="4475226" y="6639488"/>
                      <a:pt x="4469129" y="6694164"/>
                      <a:pt x="4460557" y="6748458"/>
                    </a:cubicBezTo>
                    <a:cubicBezTo>
                      <a:pt x="4456937" y="6771319"/>
                      <a:pt x="4447030" y="6793035"/>
                      <a:pt x="4441507" y="6815516"/>
                    </a:cubicBezTo>
                    <a:lnTo>
                      <a:pt x="4431806" y="6858001"/>
                    </a:lnTo>
                    <a:lnTo>
                      <a:pt x="4259554" y="6858001"/>
                    </a:lnTo>
                    <a:lnTo>
                      <a:pt x="4259554" y="6858002"/>
                    </a:lnTo>
                    <a:lnTo>
                      <a:pt x="0" y="6858002"/>
                    </a:lnTo>
                    <a:lnTo>
                      <a:pt x="0" y="2"/>
                    </a:lnTo>
                    <a:lnTo>
                      <a:pt x="3766492" y="1"/>
                    </a:lnTo>
                    <a:lnTo>
                      <a:pt x="3769210" y="21486"/>
                    </a:lnTo>
                    <a:close/>
                  </a:path>
                </a:pathLst>
              </a:custGeom>
              <a:solidFill>
                <a:schemeClr val="bg1">
                  <a:alpha val="86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 name="Group 11">
              <a:extLst>
                <a:ext uri="{FF2B5EF4-FFF2-40B4-BE49-F238E27FC236}">
                  <a16:creationId xmlns:a16="http://schemas.microsoft.com/office/drawing/2014/main" id="{CEDE579A-0A12-4A10-85D4-A8DA1663B89B}"/>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2"/>
              <a:chOff x="3697284" y="-1"/>
              <a:chExt cx="884241" cy="6858002"/>
            </a:xfrm>
          </p:grpSpPr>
          <p:grpSp>
            <p:nvGrpSpPr>
              <p:cNvPr id="13" name="Group 12">
                <a:extLst>
                  <a:ext uri="{FF2B5EF4-FFF2-40B4-BE49-F238E27FC236}">
                    <a16:creationId xmlns:a16="http://schemas.microsoft.com/office/drawing/2014/main" id="{15CA79E3-BA58-419A-8541-7498AC2633F2}"/>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1"/>
                <a:chOff x="3697284" y="-1"/>
                <a:chExt cx="884241" cy="6858001"/>
              </a:xfrm>
              <a:solidFill>
                <a:srgbClr val="FFFFFF"/>
              </a:solidFill>
              <a:effectLst/>
            </p:grpSpPr>
            <p:sp>
              <p:nvSpPr>
                <p:cNvPr id="17" name="Freeform: Shape 16">
                  <a:extLst>
                    <a:ext uri="{FF2B5EF4-FFF2-40B4-BE49-F238E27FC236}">
                      <a16:creationId xmlns:a16="http://schemas.microsoft.com/office/drawing/2014/main" id="{2348C622-BC44-4959-B64E-427015FD1F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F8841A98-AA1D-4F65-A368-EF31110B07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E6609F08-9B2C-4879-AC68-E3E537BED78C}"/>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0"/>
                <a:ext cx="884241" cy="6858001"/>
                <a:chOff x="3697284" y="-1"/>
                <a:chExt cx="884241" cy="6858001"/>
              </a:xfrm>
              <a:blipFill>
                <a:blip r:embed="rId2">
                  <a:alphaModFix amt="57000"/>
                </a:blip>
                <a:tile tx="0" ty="0" sx="100000" sy="100000" flip="none" algn="tl"/>
              </a:blipFill>
              <a:effectLst/>
            </p:grpSpPr>
            <p:sp>
              <p:nvSpPr>
                <p:cNvPr id="15" name="Freeform: Shape 14">
                  <a:extLst>
                    <a:ext uri="{FF2B5EF4-FFF2-40B4-BE49-F238E27FC236}">
                      <a16:creationId xmlns:a16="http://schemas.microsoft.com/office/drawing/2014/main" id="{6910EFC9-D70D-42FD-BCCD-AB1F710BFD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83BEF371-1E22-4C4F-A62F-AC6B92CAE0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grpSp>
      <p:sp>
        <p:nvSpPr>
          <p:cNvPr id="2" name="Title 1">
            <a:extLst>
              <a:ext uri="{FF2B5EF4-FFF2-40B4-BE49-F238E27FC236}">
                <a16:creationId xmlns:a16="http://schemas.microsoft.com/office/drawing/2014/main" id="{CC0D8668-F48D-1361-D97A-2400A5FEA6AE}"/>
              </a:ext>
            </a:extLst>
          </p:cNvPr>
          <p:cNvSpPr>
            <a:spLocks noGrp="1"/>
          </p:cNvSpPr>
          <p:nvPr>
            <p:ph type="title"/>
          </p:nvPr>
        </p:nvSpPr>
        <p:spPr>
          <a:xfrm>
            <a:off x="827088" y="1641752"/>
            <a:ext cx="2655887" cy="3213277"/>
          </a:xfrm>
        </p:spPr>
        <p:txBody>
          <a:bodyPr anchor="t">
            <a:normAutofit/>
          </a:bodyPr>
          <a:lstStyle/>
          <a:p>
            <a:r>
              <a:rPr lang="en-US" sz="3700"/>
              <a:t>Best Practices – Information Classification</a:t>
            </a:r>
          </a:p>
        </p:txBody>
      </p:sp>
      <p:sp>
        <p:nvSpPr>
          <p:cNvPr id="3" name="Content Placeholder 2">
            <a:extLst>
              <a:ext uri="{FF2B5EF4-FFF2-40B4-BE49-F238E27FC236}">
                <a16:creationId xmlns:a16="http://schemas.microsoft.com/office/drawing/2014/main" id="{73A6D8CF-F91A-D080-2189-2705DAF797FC}"/>
              </a:ext>
            </a:extLst>
          </p:cNvPr>
          <p:cNvSpPr>
            <a:spLocks noGrp="1"/>
          </p:cNvSpPr>
          <p:nvPr>
            <p:ph idx="1"/>
          </p:nvPr>
        </p:nvSpPr>
        <p:spPr>
          <a:xfrm>
            <a:off x="5232401" y="612648"/>
            <a:ext cx="6140449" cy="5870448"/>
          </a:xfrm>
        </p:spPr>
        <p:txBody>
          <a:bodyPr>
            <a:normAutofit/>
          </a:bodyPr>
          <a:lstStyle/>
          <a:p>
            <a:r>
              <a:rPr lang="en-US" sz="3000" dirty="0">
                <a:solidFill>
                  <a:schemeClr val="tx1">
                    <a:alpha val="80000"/>
                  </a:schemeClr>
                </a:solidFill>
              </a:rPr>
              <a:t>Classify information when created/received into pre-defined categories</a:t>
            </a:r>
          </a:p>
          <a:p>
            <a:pPr lvl="1"/>
            <a:r>
              <a:rPr lang="en-US" sz="3000" dirty="0">
                <a:solidFill>
                  <a:schemeClr val="tx1">
                    <a:alpha val="80000"/>
                  </a:schemeClr>
                </a:solidFill>
              </a:rPr>
              <a:t>Content Types</a:t>
            </a:r>
          </a:p>
          <a:p>
            <a:pPr lvl="1"/>
            <a:r>
              <a:rPr lang="en-US" sz="3000" dirty="0">
                <a:solidFill>
                  <a:schemeClr val="tx1">
                    <a:alpha val="80000"/>
                  </a:schemeClr>
                </a:solidFill>
              </a:rPr>
              <a:t>Metadata</a:t>
            </a:r>
          </a:p>
          <a:p>
            <a:pPr lvl="1"/>
            <a:r>
              <a:rPr lang="en-US" sz="3000" dirty="0">
                <a:solidFill>
                  <a:schemeClr val="tx1">
                    <a:alpha val="80000"/>
                  </a:schemeClr>
                </a:solidFill>
              </a:rPr>
              <a:t>Retention Labels</a:t>
            </a:r>
          </a:p>
          <a:p>
            <a:pPr lvl="1"/>
            <a:r>
              <a:rPr lang="en-US" sz="3000" dirty="0">
                <a:solidFill>
                  <a:schemeClr val="tx1">
                    <a:alpha val="80000"/>
                  </a:schemeClr>
                </a:solidFill>
              </a:rPr>
              <a:t>Sensitivity Labels</a:t>
            </a:r>
          </a:p>
          <a:p>
            <a:r>
              <a:rPr lang="en-US" sz="3000" dirty="0">
                <a:solidFill>
                  <a:schemeClr val="tx1">
                    <a:alpha val="80000"/>
                  </a:schemeClr>
                </a:solidFill>
              </a:rPr>
              <a:t>Automate this process when possible</a:t>
            </a:r>
          </a:p>
          <a:p>
            <a:r>
              <a:rPr lang="en-US" sz="3000" dirty="0">
                <a:solidFill>
                  <a:schemeClr val="tx1">
                    <a:alpha val="80000"/>
                  </a:schemeClr>
                </a:solidFill>
              </a:rPr>
              <a:t>Use those categories to then implement storage, security/access, legal hold, and disposition processes</a:t>
            </a:r>
          </a:p>
        </p:txBody>
      </p:sp>
    </p:spTree>
    <p:extLst>
      <p:ext uri="{BB962C8B-B14F-4D97-AF65-F5344CB8AC3E}">
        <p14:creationId xmlns:p14="http://schemas.microsoft.com/office/powerpoint/2010/main" val="2736481151"/>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5F892E19-92E7-4BB2-8C3F-DBDFE8D9D3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
            <a:ext cx="4581527" cy="6858002"/>
            <a:chOff x="-2" y="-1"/>
            <a:chExt cx="4581527" cy="6858002"/>
          </a:xfrm>
          <a:effectLst>
            <a:outerShdw blurRad="381000" dist="50800" algn="ctr" rotWithShape="0">
              <a:srgbClr val="000000">
                <a:alpha val="10000"/>
              </a:srgbClr>
            </a:outerShdw>
          </a:effectLst>
        </p:grpSpPr>
        <p:grpSp>
          <p:nvGrpSpPr>
            <p:cNvPr id="11" name="Group 10">
              <a:extLst>
                <a:ext uri="{FF2B5EF4-FFF2-40B4-BE49-F238E27FC236}">
                  <a16:creationId xmlns:a16="http://schemas.microsoft.com/office/drawing/2014/main" id="{81E493D3-31D9-4B80-9798-EEA082E12A8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2" y="-1"/>
              <a:ext cx="4572002" cy="6858002"/>
              <a:chOff x="-2" y="-1"/>
              <a:chExt cx="4572002" cy="6858002"/>
            </a:xfrm>
            <a:effectLst/>
          </p:grpSpPr>
          <p:sp>
            <p:nvSpPr>
              <p:cNvPr id="19" name="Freeform: Shape 18">
                <a:extLst>
                  <a:ext uri="{FF2B5EF4-FFF2-40B4-BE49-F238E27FC236}">
                    <a16:creationId xmlns:a16="http://schemas.microsoft.com/office/drawing/2014/main" id="{62E6AA4D-EC17-45B5-B621-DF0FD91FD4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1"/>
                <a:ext cx="4572002" cy="6858002"/>
              </a:xfrm>
              <a:custGeom>
                <a:avLst/>
                <a:gdLst>
                  <a:gd name="connsiteX0" fmla="*/ 4214994 w 4572002"/>
                  <a:gd name="connsiteY0" fmla="*/ 6564620 h 6858002"/>
                  <a:gd name="connsiteX1" fmla="*/ 4214994 w 4572002"/>
                  <a:gd name="connsiteY1" fmla="*/ 6564621 h 6858002"/>
                  <a:gd name="connsiteX2" fmla="*/ 4237474 w 4572002"/>
                  <a:gd name="connsiteY2" fmla="*/ 6588626 h 6858002"/>
                  <a:gd name="connsiteX3" fmla="*/ 4254096 w 4572002"/>
                  <a:gd name="connsiteY3" fmla="*/ 6625225 h 6858002"/>
                  <a:gd name="connsiteX4" fmla="*/ 4247001 w 4572002"/>
                  <a:gd name="connsiteY4" fmla="*/ 6662540 h 6858002"/>
                  <a:gd name="connsiteX5" fmla="*/ 4247000 w 4572002"/>
                  <a:gd name="connsiteY5" fmla="*/ 6662541 h 6858002"/>
                  <a:gd name="connsiteX6" fmla="*/ 4246999 w 4572002"/>
                  <a:gd name="connsiteY6" fmla="*/ 6662544 h 6858002"/>
                  <a:gd name="connsiteX7" fmla="*/ 4235550 w 4572002"/>
                  <a:gd name="connsiteY7" fmla="*/ 6683027 h 6858002"/>
                  <a:gd name="connsiteX8" fmla="*/ 4232403 w 4572002"/>
                  <a:gd name="connsiteY8" fmla="*/ 6702976 h 6858002"/>
                  <a:gd name="connsiteX9" fmla="*/ 4232403 w 4572002"/>
                  <a:gd name="connsiteY9" fmla="*/ 6702977 h 6858002"/>
                  <a:gd name="connsiteX10" fmla="*/ 4246238 w 4572002"/>
                  <a:gd name="connsiteY10" fmla="*/ 6742553 h 6858002"/>
                  <a:gd name="connsiteX11" fmla="*/ 4246239 w 4572002"/>
                  <a:gd name="connsiteY11" fmla="*/ 6742555 h 6858002"/>
                  <a:gd name="connsiteX12" fmla="*/ 4265716 w 4572002"/>
                  <a:gd name="connsiteY12" fmla="*/ 6812062 h 6858002"/>
                  <a:gd name="connsiteX13" fmla="*/ 4265717 w 4572002"/>
                  <a:gd name="connsiteY13" fmla="*/ 6812064 h 6858002"/>
                  <a:gd name="connsiteX14" fmla="*/ 4265717 w 4572002"/>
                  <a:gd name="connsiteY14" fmla="*/ 6812063 h 6858002"/>
                  <a:gd name="connsiteX15" fmla="*/ 4265716 w 4572002"/>
                  <a:gd name="connsiteY15" fmla="*/ 6812062 h 6858002"/>
                  <a:gd name="connsiteX16" fmla="*/ 4260942 w 4572002"/>
                  <a:gd name="connsiteY16" fmla="*/ 6776800 h 6858002"/>
                  <a:gd name="connsiteX17" fmla="*/ 4246239 w 4572002"/>
                  <a:gd name="connsiteY17" fmla="*/ 6742555 h 6858002"/>
                  <a:gd name="connsiteX18" fmla="*/ 4246238 w 4572002"/>
                  <a:gd name="connsiteY18" fmla="*/ 6742552 h 6858002"/>
                  <a:gd name="connsiteX19" fmla="*/ 4232403 w 4572002"/>
                  <a:gd name="connsiteY19" fmla="*/ 6702976 h 6858002"/>
                  <a:gd name="connsiteX20" fmla="*/ 4246999 w 4572002"/>
                  <a:gd name="connsiteY20" fmla="*/ 6662544 h 6858002"/>
                  <a:gd name="connsiteX21" fmla="*/ 4247000 w 4572002"/>
                  <a:gd name="connsiteY21" fmla="*/ 6662542 h 6858002"/>
                  <a:gd name="connsiteX22" fmla="*/ 4247001 w 4572002"/>
                  <a:gd name="connsiteY22" fmla="*/ 6662540 h 6858002"/>
                  <a:gd name="connsiteX23" fmla="*/ 4254084 w 4572002"/>
                  <a:gd name="connsiteY23" fmla="*/ 6645552 h 6858002"/>
                  <a:gd name="connsiteX24" fmla="*/ 4254096 w 4572002"/>
                  <a:gd name="connsiteY24" fmla="*/ 6625225 h 6858002"/>
                  <a:gd name="connsiteX25" fmla="*/ 4254096 w 4572002"/>
                  <a:gd name="connsiteY25" fmla="*/ 6625224 h 6858002"/>
                  <a:gd name="connsiteX26" fmla="*/ 4237474 w 4572002"/>
                  <a:gd name="connsiteY26" fmla="*/ 6588625 h 6858002"/>
                  <a:gd name="connsiteX27" fmla="*/ 4295315 w 4572002"/>
                  <a:gd name="connsiteY27" fmla="*/ 6438981 h 6858002"/>
                  <a:gd name="connsiteX28" fmla="*/ 4275385 w 4572002"/>
                  <a:gd name="connsiteY28" fmla="*/ 6463840 h 6858002"/>
                  <a:gd name="connsiteX29" fmla="*/ 4275382 w 4572002"/>
                  <a:gd name="connsiteY29" fmla="*/ 6463849 h 6858002"/>
                  <a:gd name="connsiteX30" fmla="*/ 4261587 w 4572002"/>
                  <a:gd name="connsiteY30" fmla="*/ 6513012 h 6858002"/>
                  <a:gd name="connsiteX31" fmla="*/ 4242781 w 4572002"/>
                  <a:gd name="connsiteY31" fmla="*/ 6546194 h 6858002"/>
                  <a:gd name="connsiteX32" fmla="*/ 4242781 w 4572002"/>
                  <a:gd name="connsiteY32" fmla="*/ 6546195 h 6858002"/>
                  <a:gd name="connsiteX33" fmla="*/ 4259120 w 4572002"/>
                  <a:gd name="connsiteY33" fmla="*/ 6521804 h 6858002"/>
                  <a:gd name="connsiteX34" fmla="*/ 4261587 w 4572002"/>
                  <a:gd name="connsiteY34" fmla="*/ 6513012 h 6858002"/>
                  <a:gd name="connsiteX35" fmla="*/ 4264398 w 4572002"/>
                  <a:gd name="connsiteY35" fmla="*/ 6508052 h 6858002"/>
                  <a:gd name="connsiteX36" fmla="*/ 4275382 w 4572002"/>
                  <a:gd name="connsiteY36" fmla="*/ 6463849 h 6858002"/>
                  <a:gd name="connsiteX37" fmla="*/ 4275385 w 4572002"/>
                  <a:gd name="connsiteY37" fmla="*/ 6463841 h 6858002"/>
                  <a:gd name="connsiteX38" fmla="*/ 4295315 w 4572002"/>
                  <a:gd name="connsiteY38" fmla="*/ 6438981 h 6858002"/>
                  <a:gd name="connsiteX39" fmla="*/ 4381289 w 4572002"/>
                  <a:gd name="connsiteY39" fmla="*/ 6365204 h 6858002"/>
                  <a:gd name="connsiteX40" fmla="*/ 4380008 w 4572002"/>
                  <a:gd name="connsiteY40" fmla="*/ 6387910 h 6858002"/>
                  <a:gd name="connsiteX41" fmla="*/ 4378243 w 4572002"/>
                  <a:gd name="connsiteY41" fmla="*/ 6391549 h 6858002"/>
                  <a:gd name="connsiteX42" fmla="*/ 4370589 w 4572002"/>
                  <a:gd name="connsiteY42" fmla="*/ 6407332 h 6858002"/>
                  <a:gd name="connsiteX43" fmla="*/ 4370589 w 4572002"/>
                  <a:gd name="connsiteY43" fmla="*/ 6407333 h 6858002"/>
                  <a:gd name="connsiteX44" fmla="*/ 4378243 w 4572002"/>
                  <a:gd name="connsiteY44" fmla="*/ 6391549 h 6858002"/>
                  <a:gd name="connsiteX45" fmla="*/ 4380008 w 4572002"/>
                  <a:gd name="connsiteY45" fmla="*/ 6387910 h 6858002"/>
                  <a:gd name="connsiteX46" fmla="*/ 4142220 w 4572002"/>
                  <a:gd name="connsiteY46" fmla="*/ 4221391 h 6858002"/>
                  <a:gd name="connsiteX47" fmla="*/ 4142220 w 4572002"/>
                  <a:gd name="connsiteY47" fmla="*/ 4221392 h 6858002"/>
                  <a:gd name="connsiteX48" fmla="*/ 4147936 w 4572002"/>
                  <a:gd name="connsiteY48" fmla="*/ 4253015 h 6858002"/>
                  <a:gd name="connsiteX49" fmla="*/ 4187752 w 4572002"/>
                  <a:gd name="connsiteY49" fmla="*/ 4324646 h 6858002"/>
                  <a:gd name="connsiteX50" fmla="*/ 4196706 w 4572002"/>
                  <a:gd name="connsiteY50" fmla="*/ 4363891 h 6858002"/>
                  <a:gd name="connsiteX51" fmla="*/ 4195944 w 4572002"/>
                  <a:gd name="connsiteY51" fmla="*/ 4482004 h 6858002"/>
                  <a:gd name="connsiteX52" fmla="*/ 4135934 w 4572002"/>
                  <a:gd name="connsiteY52" fmla="*/ 4659174 h 6858002"/>
                  <a:gd name="connsiteX53" fmla="*/ 4127932 w 4572002"/>
                  <a:gd name="connsiteY53" fmla="*/ 4677655 h 6858002"/>
                  <a:gd name="connsiteX54" fmla="*/ 4118025 w 4572002"/>
                  <a:gd name="connsiteY54" fmla="*/ 4767764 h 6858002"/>
                  <a:gd name="connsiteX55" fmla="*/ 4116716 w 4572002"/>
                  <a:gd name="connsiteY55" fmla="*/ 4800483 h 6858002"/>
                  <a:gd name="connsiteX56" fmla="*/ 4116716 w 4572002"/>
                  <a:gd name="connsiteY56" fmla="*/ 4800484 h 6858002"/>
                  <a:gd name="connsiteX57" fmla="*/ 4131552 w 4572002"/>
                  <a:gd name="connsiteY57" fmla="*/ 4828917 h 6858002"/>
                  <a:gd name="connsiteX58" fmla="*/ 4153733 w 4572002"/>
                  <a:gd name="connsiteY58" fmla="*/ 4863343 h 6858002"/>
                  <a:gd name="connsiteX59" fmla="*/ 4161262 w 4572002"/>
                  <a:gd name="connsiteY59" fmla="*/ 4889275 h 6858002"/>
                  <a:gd name="connsiteX60" fmla="*/ 4159557 w 4572002"/>
                  <a:gd name="connsiteY60" fmla="*/ 4912168 h 6858002"/>
                  <a:gd name="connsiteX61" fmla="*/ 4158155 w 4572002"/>
                  <a:gd name="connsiteY61" fmla="*/ 4933804 h 6858002"/>
                  <a:gd name="connsiteX62" fmla="*/ 4158155 w 4572002"/>
                  <a:gd name="connsiteY62" fmla="*/ 4933805 h 6858002"/>
                  <a:gd name="connsiteX63" fmla="*/ 4162914 w 4572002"/>
                  <a:gd name="connsiteY63" fmla="*/ 4952673 h 6858002"/>
                  <a:gd name="connsiteX64" fmla="*/ 4165707 w 4572002"/>
                  <a:gd name="connsiteY64" fmla="*/ 4957454 h 6858002"/>
                  <a:gd name="connsiteX65" fmla="*/ 4166985 w 4572002"/>
                  <a:gd name="connsiteY65" fmla="*/ 4961456 h 6858002"/>
                  <a:gd name="connsiteX66" fmla="*/ 4182989 w 4572002"/>
                  <a:gd name="connsiteY66" fmla="*/ 4987038 h 6858002"/>
                  <a:gd name="connsiteX67" fmla="*/ 4209468 w 4572002"/>
                  <a:gd name="connsiteY67" fmla="*/ 5041522 h 6858002"/>
                  <a:gd name="connsiteX68" fmla="*/ 4216684 w 4572002"/>
                  <a:gd name="connsiteY68" fmla="*/ 5072376 h 6858002"/>
                  <a:gd name="connsiteX69" fmla="*/ 4222587 w 4572002"/>
                  <a:gd name="connsiteY69" fmla="*/ 5087441 h 6858002"/>
                  <a:gd name="connsiteX70" fmla="*/ 4235615 w 4572002"/>
                  <a:gd name="connsiteY70" fmla="*/ 5133220 h 6858002"/>
                  <a:gd name="connsiteX71" fmla="*/ 4235616 w 4572002"/>
                  <a:gd name="connsiteY71" fmla="*/ 5133225 h 6858002"/>
                  <a:gd name="connsiteX72" fmla="*/ 4228901 w 4572002"/>
                  <a:gd name="connsiteY72" fmla="*/ 5166113 h 6858002"/>
                  <a:gd name="connsiteX73" fmla="*/ 4228901 w 4572002"/>
                  <a:gd name="connsiteY73" fmla="*/ 5166114 h 6858002"/>
                  <a:gd name="connsiteX74" fmla="*/ 4229593 w 4572002"/>
                  <a:gd name="connsiteY74" fmla="*/ 5172091 h 6858002"/>
                  <a:gd name="connsiteX75" fmla="*/ 4232139 w 4572002"/>
                  <a:gd name="connsiteY75" fmla="*/ 5179068 h 6858002"/>
                  <a:gd name="connsiteX76" fmla="*/ 4231973 w 4572002"/>
                  <a:gd name="connsiteY76" fmla="*/ 5229434 h 6858002"/>
                  <a:gd name="connsiteX77" fmla="*/ 4225669 w 4572002"/>
                  <a:gd name="connsiteY77" fmla="*/ 5241089 h 6858002"/>
                  <a:gd name="connsiteX78" fmla="*/ 4208517 w 4572002"/>
                  <a:gd name="connsiteY78" fmla="*/ 5272796 h 6858002"/>
                  <a:gd name="connsiteX79" fmla="*/ 4184613 w 4572002"/>
                  <a:gd name="connsiteY79" fmla="*/ 5312288 h 6858002"/>
                  <a:gd name="connsiteX80" fmla="*/ 4183557 w 4572002"/>
                  <a:gd name="connsiteY80" fmla="*/ 5321350 h 6858002"/>
                  <a:gd name="connsiteX81" fmla="*/ 4181083 w 4572002"/>
                  <a:gd name="connsiteY81" fmla="*/ 5326163 h 6858002"/>
                  <a:gd name="connsiteX82" fmla="*/ 4179637 w 4572002"/>
                  <a:gd name="connsiteY82" fmla="*/ 5355014 h 6858002"/>
                  <a:gd name="connsiteX83" fmla="*/ 4179637 w 4572002"/>
                  <a:gd name="connsiteY83" fmla="*/ 5355015 h 6858002"/>
                  <a:gd name="connsiteX84" fmla="*/ 4184513 w 4572002"/>
                  <a:gd name="connsiteY84" fmla="*/ 5385385 h 6858002"/>
                  <a:gd name="connsiteX85" fmla="*/ 4192704 w 4572002"/>
                  <a:gd name="connsiteY85" fmla="*/ 5425583 h 6858002"/>
                  <a:gd name="connsiteX86" fmla="*/ 4204327 w 4572002"/>
                  <a:gd name="connsiteY86" fmla="*/ 5480638 h 6858002"/>
                  <a:gd name="connsiteX87" fmla="*/ 4208850 w 4572002"/>
                  <a:gd name="connsiteY87" fmla="*/ 5507668 h 6858002"/>
                  <a:gd name="connsiteX88" fmla="*/ 4198232 w 4572002"/>
                  <a:gd name="connsiteY88" fmla="*/ 5531692 h 6858002"/>
                  <a:gd name="connsiteX89" fmla="*/ 4198231 w 4572002"/>
                  <a:gd name="connsiteY89" fmla="*/ 5531693 h 6858002"/>
                  <a:gd name="connsiteX90" fmla="*/ 4188085 w 4572002"/>
                  <a:gd name="connsiteY90" fmla="*/ 5547578 h 6858002"/>
                  <a:gd name="connsiteX91" fmla="*/ 4188085 w 4572002"/>
                  <a:gd name="connsiteY91" fmla="*/ 5547579 h 6858002"/>
                  <a:gd name="connsiteX92" fmla="*/ 4197659 w 4572002"/>
                  <a:gd name="connsiteY92" fmla="*/ 5562747 h 6858002"/>
                  <a:gd name="connsiteX93" fmla="*/ 4268907 w 4572002"/>
                  <a:gd name="connsiteY93" fmla="*/ 5704484 h 6858002"/>
                  <a:gd name="connsiteX94" fmla="*/ 4274812 w 4572002"/>
                  <a:gd name="connsiteY94" fmla="*/ 5740489 h 6858002"/>
                  <a:gd name="connsiteX95" fmla="*/ 4283578 w 4572002"/>
                  <a:gd name="connsiteY95" fmla="*/ 5760874 h 6858002"/>
                  <a:gd name="connsiteX96" fmla="*/ 4371973 w 4572002"/>
                  <a:gd name="connsiteY96" fmla="*/ 5883752 h 6858002"/>
                  <a:gd name="connsiteX97" fmla="*/ 4371974 w 4572002"/>
                  <a:gd name="connsiteY97" fmla="*/ 5883757 h 6858002"/>
                  <a:gd name="connsiteX98" fmla="*/ 4389877 w 4572002"/>
                  <a:gd name="connsiteY98" fmla="*/ 5935946 h 6858002"/>
                  <a:gd name="connsiteX99" fmla="*/ 4389878 w 4572002"/>
                  <a:gd name="connsiteY99" fmla="*/ 5935950 h 6858002"/>
                  <a:gd name="connsiteX100" fmla="*/ 4386259 w 4572002"/>
                  <a:gd name="connsiteY100" fmla="*/ 5993290 h 6858002"/>
                  <a:gd name="connsiteX101" fmla="*/ 4386259 w 4572002"/>
                  <a:gd name="connsiteY101" fmla="*/ 5993291 h 6858002"/>
                  <a:gd name="connsiteX102" fmla="*/ 4379782 w 4572002"/>
                  <a:gd name="connsiteY102" fmla="*/ 6026440 h 6858002"/>
                  <a:gd name="connsiteX103" fmla="*/ 4323583 w 4572002"/>
                  <a:gd name="connsiteY103" fmla="*/ 6108738 h 6858002"/>
                  <a:gd name="connsiteX104" fmla="*/ 4309890 w 4572002"/>
                  <a:gd name="connsiteY104" fmla="*/ 6133314 h 6858002"/>
                  <a:gd name="connsiteX105" fmla="*/ 4309890 w 4572002"/>
                  <a:gd name="connsiteY105" fmla="*/ 6133315 h 6858002"/>
                  <a:gd name="connsiteX106" fmla="*/ 4313591 w 4572002"/>
                  <a:gd name="connsiteY106" fmla="*/ 6143190 h 6858002"/>
                  <a:gd name="connsiteX107" fmla="*/ 4325486 w 4572002"/>
                  <a:gd name="connsiteY107" fmla="*/ 6155600 h 6858002"/>
                  <a:gd name="connsiteX108" fmla="*/ 4325488 w 4572002"/>
                  <a:gd name="connsiteY108" fmla="*/ 6155603 h 6858002"/>
                  <a:gd name="connsiteX109" fmla="*/ 4364160 w 4572002"/>
                  <a:gd name="connsiteY109" fmla="*/ 6228757 h 6858002"/>
                  <a:gd name="connsiteX110" fmla="*/ 4381497 w 4572002"/>
                  <a:gd name="connsiteY110" fmla="*/ 6361540 h 6858002"/>
                  <a:gd name="connsiteX111" fmla="*/ 4381497 w 4572002"/>
                  <a:gd name="connsiteY111" fmla="*/ 6361539 h 6858002"/>
                  <a:gd name="connsiteX112" fmla="*/ 4364160 w 4572002"/>
                  <a:gd name="connsiteY112" fmla="*/ 6228756 h 6858002"/>
                  <a:gd name="connsiteX113" fmla="*/ 4325488 w 4572002"/>
                  <a:gd name="connsiteY113" fmla="*/ 6155602 h 6858002"/>
                  <a:gd name="connsiteX114" fmla="*/ 4325486 w 4572002"/>
                  <a:gd name="connsiteY114" fmla="*/ 6155600 h 6858002"/>
                  <a:gd name="connsiteX115" fmla="*/ 4309890 w 4572002"/>
                  <a:gd name="connsiteY115" fmla="*/ 6133315 h 6858002"/>
                  <a:gd name="connsiteX116" fmla="*/ 4323583 w 4572002"/>
                  <a:gd name="connsiteY116" fmla="*/ 6108739 h 6858002"/>
                  <a:gd name="connsiteX117" fmla="*/ 4379782 w 4572002"/>
                  <a:gd name="connsiteY117" fmla="*/ 6026441 h 6858002"/>
                  <a:gd name="connsiteX118" fmla="*/ 4386259 w 4572002"/>
                  <a:gd name="connsiteY118" fmla="*/ 5993292 h 6858002"/>
                  <a:gd name="connsiteX119" fmla="*/ 4386259 w 4572002"/>
                  <a:gd name="connsiteY119" fmla="*/ 5993290 h 6858002"/>
                  <a:gd name="connsiteX120" fmla="*/ 4389712 w 4572002"/>
                  <a:gd name="connsiteY120" fmla="*/ 5964477 h 6858002"/>
                  <a:gd name="connsiteX121" fmla="*/ 4389878 w 4572002"/>
                  <a:gd name="connsiteY121" fmla="*/ 5935950 h 6858002"/>
                  <a:gd name="connsiteX122" fmla="*/ 4389878 w 4572002"/>
                  <a:gd name="connsiteY122" fmla="*/ 5935949 h 6858002"/>
                  <a:gd name="connsiteX123" fmla="*/ 4389877 w 4572002"/>
                  <a:gd name="connsiteY123" fmla="*/ 5935946 h 6858002"/>
                  <a:gd name="connsiteX124" fmla="*/ 4382997 w 4572002"/>
                  <a:gd name="connsiteY124" fmla="*/ 5909351 h 6858002"/>
                  <a:gd name="connsiteX125" fmla="*/ 4371974 w 4572002"/>
                  <a:gd name="connsiteY125" fmla="*/ 5883757 h 6858002"/>
                  <a:gd name="connsiteX126" fmla="*/ 4371973 w 4572002"/>
                  <a:gd name="connsiteY126" fmla="*/ 5883751 h 6858002"/>
                  <a:gd name="connsiteX127" fmla="*/ 4283578 w 4572002"/>
                  <a:gd name="connsiteY127" fmla="*/ 5760873 h 6858002"/>
                  <a:gd name="connsiteX128" fmla="*/ 4274812 w 4572002"/>
                  <a:gd name="connsiteY128" fmla="*/ 5740488 h 6858002"/>
                  <a:gd name="connsiteX129" fmla="*/ 4268907 w 4572002"/>
                  <a:gd name="connsiteY129" fmla="*/ 5704483 h 6858002"/>
                  <a:gd name="connsiteX130" fmla="*/ 4197659 w 4572002"/>
                  <a:gd name="connsiteY130" fmla="*/ 5562746 h 6858002"/>
                  <a:gd name="connsiteX131" fmla="*/ 4188085 w 4572002"/>
                  <a:gd name="connsiteY131" fmla="*/ 5547578 h 6858002"/>
                  <a:gd name="connsiteX132" fmla="*/ 4198231 w 4572002"/>
                  <a:gd name="connsiteY132" fmla="*/ 5531694 h 6858002"/>
                  <a:gd name="connsiteX133" fmla="*/ 4198232 w 4572002"/>
                  <a:gd name="connsiteY133" fmla="*/ 5531692 h 6858002"/>
                  <a:gd name="connsiteX134" fmla="*/ 4206630 w 4572002"/>
                  <a:gd name="connsiteY134" fmla="*/ 5520422 h 6858002"/>
                  <a:gd name="connsiteX135" fmla="*/ 4208850 w 4572002"/>
                  <a:gd name="connsiteY135" fmla="*/ 5507668 h 6858002"/>
                  <a:gd name="connsiteX136" fmla="*/ 4208850 w 4572002"/>
                  <a:gd name="connsiteY136" fmla="*/ 5507667 h 6858002"/>
                  <a:gd name="connsiteX137" fmla="*/ 4204327 w 4572002"/>
                  <a:gd name="connsiteY137" fmla="*/ 5480637 h 6858002"/>
                  <a:gd name="connsiteX138" fmla="*/ 4192704 w 4572002"/>
                  <a:gd name="connsiteY138" fmla="*/ 5425582 h 6858002"/>
                  <a:gd name="connsiteX139" fmla="*/ 4184513 w 4572002"/>
                  <a:gd name="connsiteY139" fmla="*/ 5385384 h 6858002"/>
                  <a:gd name="connsiteX140" fmla="*/ 4179637 w 4572002"/>
                  <a:gd name="connsiteY140" fmla="*/ 5355014 h 6858002"/>
                  <a:gd name="connsiteX141" fmla="*/ 4183557 w 4572002"/>
                  <a:gd name="connsiteY141" fmla="*/ 5321350 h 6858002"/>
                  <a:gd name="connsiteX142" fmla="*/ 4208517 w 4572002"/>
                  <a:gd name="connsiteY142" fmla="*/ 5272797 h 6858002"/>
                  <a:gd name="connsiteX143" fmla="*/ 4225669 w 4572002"/>
                  <a:gd name="connsiteY143" fmla="*/ 5241089 h 6858002"/>
                  <a:gd name="connsiteX144" fmla="*/ 4231973 w 4572002"/>
                  <a:gd name="connsiteY144" fmla="*/ 5229433 h 6858002"/>
                  <a:gd name="connsiteX145" fmla="*/ 4232139 w 4572002"/>
                  <a:gd name="connsiteY145" fmla="*/ 5179068 h 6858002"/>
                  <a:gd name="connsiteX146" fmla="*/ 4232139 w 4572002"/>
                  <a:gd name="connsiteY146" fmla="*/ 5179067 h 6858002"/>
                  <a:gd name="connsiteX147" fmla="*/ 4229593 w 4572002"/>
                  <a:gd name="connsiteY147" fmla="*/ 5172090 h 6858002"/>
                  <a:gd name="connsiteX148" fmla="*/ 4228901 w 4572002"/>
                  <a:gd name="connsiteY148" fmla="*/ 5166114 h 6858002"/>
                  <a:gd name="connsiteX149" fmla="*/ 4235616 w 4572002"/>
                  <a:gd name="connsiteY149" fmla="*/ 5133225 h 6858002"/>
                  <a:gd name="connsiteX150" fmla="*/ 4235616 w 4572002"/>
                  <a:gd name="connsiteY150" fmla="*/ 5133224 h 6858002"/>
                  <a:gd name="connsiteX151" fmla="*/ 4235615 w 4572002"/>
                  <a:gd name="connsiteY151" fmla="*/ 5133220 h 6858002"/>
                  <a:gd name="connsiteX152" fmla="*/ 4228473 w 4572002"/>
                  <a:gd name="connsiteY152" fmla="*/ 5102461 h 6858002"/>
                  <a:gd name="connsiteX153" fmla="*/ 4222587 w 4572002"/>
                  <a:gd name="connsiteY153" fmla="*/ 5087441 h 6858002"/>
                  <a:gd name="connsiteX154" fmla="*/ 4222582 w 4572002"/>
                  <a:gd name="connsiteY154" fmla="*/ 5087423 h 6858002"/>
                  <a:gd name="connsiteX155" fmla="*/ 4209468 w 4572002"/>
                  <a:gd name="connsiteY155" fmla="*/ 5041521 h 6858002"/>
                  <a:gd name="connsiteX156" fmla="*/ 4182989 w 4572002"/>
                  <a:gd name="connsiteY156" fmla="*/ 4987037 h 6858002"/>
                  <a:gd name="connsiteX157" fmla="*/ 4165707 w 4572002"/>
                  <a:gd name="connsiteY157" fmla="*/ 4957454 h 6858002"/>
                  <a:gd name="connsiteX158" fmla="*/ 4158155 w 4572002"/>
                  <a:gd name="connsiteY158" fmla="*/ 4933805 h 6858002"/>
                  <a:gd name="connsiteX159" fmla="*/ 4159557 w 4572002"/>
                  <a:gd name="connsiteY159" fmla="*/ 4912169 h 6858002"/>
                  <a:gd name="connsiteX160" fmla="*/ 4161262 w 4572002"/>
                  <a:gd name="connsiteY160" fmla="*/ 4889276 h 6858002"/>
                  <a:gd name="connsiteX161" fmla="*/ 4161262 w 4572002"/>
                  <a:gd name="connsiteY161" fmla="*/ 4889275 h 6858002"/>
                  <a:gd name="connsiteX162" fmla="*/ 4156484 w 4572002"/>
                  <a:gd name="connsiteY162" fmla="*/ 4867614 h 6858002"/>
                  <a:gd name="connsiteX163" fmla="*/ 4153733 w 4572002"/>
                  <a:gd name="connsiteY163" fmla="*/ 4863343 h 6858002"/>
                  <a:gd name="connsiteX164" fmla="*/ 4151983 w 4572002"/>
                  <a:gd name="connsiteY164" fmla="*/ 4857317 h 6858002"/>
                  <a:gd name="connsiteX165" fmla="*/ 4131552 w 4572002"/>
                  <a:gd name="connsiteY165" fmla="*/ 4828916 h 6858002"/>
                  <a:gd name="connsiteX166" fmla="*/ 4116716 w 4572002"/>
                  <a:gd name="connsiteY166" fmla="*/ 4800483 h 6858002"/>
                  <a:gd name="connsiteX167" fmla="*/ 4118025 w 4572002"/>
                  <a:gd name="connsiteY167" fmla="*/ 4767765 h 6858002"/>
                  <a:gd name="connsiteX168" fmla="*/ 4127932 w 4572002"/>
                  <a:gd name="connsiteY168" fmla="*/ 4677656 h 6858002"/>
                  <a:gd name="connsiteX169" fmla="*/ 4135934 w 4572002"/>
                  <a:gd name="connsiteY169" fmla="*/ 4659175 h 6858002"/>
                  <a:gd name="connsiteX170" fmla="*/ 4195944 w 4572002"/>
                  <a:gd name="connsiteY170" fmla="*/ 4482005 h 6858002"/>
                  <a:gd name="connsiteX171" fmla="*/ 4196706 w 4572002"/>
                  <a:gd name="connsiteY171" fmla="*/ 4363891 h 6858002"/>
                  <a:gd name="connsiteX172" fmla="*/ 4196706 w 4572002"/>
                  <a:gd name="connsiteY172" fmla="*/ 4363890 h 6858002"/>
                  <a:gd name="connsiteX173" fmla="*/ 4187752 w 4572002"/>
                  <a:gd name="connsiteY173" fmla="*/ 4324645 h 6858002"/>
                  <a:gd name="connsiteX174" fmla="*/ 4147936 w 4572002"/>
                  <a:gd name="connsiteY174" fmla="*/ 4253014 h 6858002"/>
                  <a:gd name="connsiteX175" fmla="*/ 4211111 w 4572002"/>
                  <a:gd name="connsiteY175" fmla="*/ 2836172 h 6858002"/>
                  <a:gd name="connsiteX176" fmla="*/ 4202421 w 4572002"/>
                  <a:gd name="connsiteY176" fmla="*/ 2848793 h 6858002"/>
                  <a:gd name="connsiteX177" fmla="*/ 4186816 w 4572002"/>
                  <a:gd name="connsiteY177" fmla="*/ 2897785 h 6858002"/>
                  <a:gd name="connsiteX178" fmla="*/ 4185787 w 4572002"/>
                  <a:gd name="connsiteY178" fmla="*/ 2903551 h 6858002"/>
                  <a:gd name="connsiteX179" fmla="*/ 4182513 w 4572002"/>
                  <a:gd name="connsiteY179" fmla="*/ 2914328 h 6858002"/>
                  <a:gd name="connsiteX180" fmla="*/ 4177882 w 4572002"/>
                  <a:gd name="connsiteY180" fmla="*/ 2947858 h 6858002"/>
                  <a:gd name="connsiteX181" fmla="*/ 4177881 w 4572002"/>
                  <a:gd name="connsiteY181" fmla="*/ 2947862 h 6858002"/>
                  <a:gd name="connsiteX182" fmla="*/ 4177881 w 4572002"/>
                  <a:gd name="connsiteY182" fmla="*/ 2947863 h 6858002"/>
                  <a:gd name="connsiteX183" fmla="*/ 4181465 w 4572002"/>
                  <a:gd name="connsiteY183" fmla="*/ 2982149 h 6858002"/>
                  <a:gd name="connsiteX184" fmla="*/ 4193158 w 4572002"/>
                  <a:gd name="connsiteY184" fmla="*/ 3077402 h 6858002"/>
                  <a:gd name="connsiteX185" fmla="*/ 4180703 w 4572002"/>
                  <a:gd name="connsiteY185" fmla="*/ 3172654 h 6858002"/>
                  <a:gd name="connsiteX186" fmla="*/ 4133076 w 4572002"/>
                  <a:gd name="connsiteY186" fmla="*/ 3489467 h 6858002"/>
                  <a:gd name="connsiteX187" fmla="*/ 4110977 w 4572002"/>
                  <a:gd name="connsiteY187" fmla="*/ 3544713 h 6858002"/>
                  <a:gd name="connsiteX188" fmla="*/ 4093355 w 4572002"/>
                  <a:gd name="connsiteY188" fmla="*/ 3574408 h 6858002"/>
                  <a:gd name="connsiteX189" fmla="*/ 4093355 w 4572002"/>
                  <a:gd name="connsiteY189" fmla="*/ 3574409 h 6858002"/>
                  <a:gd name="connsiteX190" fmla="*/ 4105453 w 4572002"/>
                  <a:gd name="connsiteY190" fmla="*/ 3606818 h 6858002"/>
                  <a:gd name="connsiteX191" fmla="*/ 4118979 w 4572002"/>
                  <a:gd name="connsiteY191" fmla="*/ 3630633 h 6858002"/>
                  <a:gd name="connsiteX192" fmla="*/ 4136708 w 4572002"/>
                  <a:gd name="connsiteY192" fmla="*/ 3654416 h 6858002"/>
                  <a:gd name="connsiteX193" fmla="*/ 4140382 w 4572002"/>
                  <a:gd name="connsiteY193" fmla="*/ 3668940 h 6858002"/>
                  <a:gd name="connsiteX194" fmla="*/ 4143220 w 4572002"/>
                  <a:gd name="connsiteY194" fmla="*/ 3680164 h 6858002"/>
                  <a:gd name="connsiteX195" fmla="*/ 4139172 w 4572002"/>
                  <a:gd name="connsiteY195" fmla="*/ 3734837 h 6858002"/>
                  <a:gd name="connsiteX196" fmla="*/ 4139172 w 4572002"/>
                  <a:gd name="connsiteY196" fmla="*/ 3734838 h 6858002"/>
                  <a:gd name="connsiteX197" fmla="*/ 4139554 w 4572002"/>
                  <a:gd name="connsiteY197" fmla="*/ 3754653 h 6858002"/>
                  <a:gd name="connsiteX198" fmla="*/ 4145911 w 4572002"/>
                  <a:gd name="connsiteY198" fmla="*/ 3789776 h 6858002"/>
                  <a:gd name="connsiteX199" fmla="*/ 4130980 w 4572002"/>
                  <a:gd name="connsiteY199" fmla="*/ 3822472 h 6858002"/>
                  <a:gd name="connsiteX200" fmla="*/ 4116645 w 4572002"/>
                  <a:gd name="connsiteY200" fmla="*/ 3852619 h 6858002"/>
                  <a:gd name="connsiteX201" fmla="*/ 4116645 w 4572002"/>
                  <a:gd name="connsiteY201" fmla="*/ 3852620 h 6858002"/>
                  <a:gd name="connsiteX202" fmla="*/ 4117425 w 4572002"/>
                  <a:gd name="connsiteY202" fmla="*/ 3868764 h 6858002"/>
                  <a:gd name="connsiteX203" fmla="*/ 4126028 w 4572002"/>
                  <a:gd name="connsiteY203" fmla="*/ 3885337 h 6858002"/>
                  <a:gd name="connsiteX204" fmla="*/ 4126028 w 4572002"/>
                  <a:gd name="connsiteY204" fmla="*/ 3885339 h 6858002"/>
                  <a:gd name="connsiteX205" fmla="*/ 4148409 w 4572002"/>
                  <a:gd name="connsiteY205" fmla="*/ 3923125 h 6858002"/>
                  <a:gd name="connsiteX206" fmla="*/ 4157913 w 4572002"/>
                  <a:gd name="connsiteY206" fmla="*/ 3962160 h 6858002"/>
                  <a:gd name="connsiteX207" fmla="*/ 4142221 w 4572002"/>
                  <a:gd name="connsiteY207" fmla="*/ 4043838 h 6858002"/>
                  <a:gd name="connsiteX208" fmla="*/ 4142220 w 4572002"/>
                  <a:gd name="connsiteY208" fmla="*/ 4043839 h 6858002"/>
                  <a:gd name="connsiteX209" fmla="*/ 4127099 w 4572002"/>
                  <a:gd name="connsiteY209" fmla="*/ 4103825 h 6858002"/>
                  <a:gd name="connsiteX210" fmla="*/ 4127099 w 4572002"/>
                  <a:gd name="connsiteY210" fmla="*/ 4103826 h 6858002"/>
                  <a:gd name="connsiteX211" fmla="*/ 4129066 w 4572002"/>
                  <a:gd name="connsiteY211" fmla="*/ 4134256 h 6858002"/>
                  <a:gd name="connsiteX212" fmla="*/ 4138410 w 4572002"/>
                  <a:gd name="connsiteY212" fmla="*/ 4165382 h 6858002"/>
                  <a:gd name="connsiteX213" fmla="*/ 4138410 w 4572002"/>
                  <a:gd name="connsiteY213" fmla="*/ 4165384 h 6858002"/>
                  <a:gd name="connsiteX214" fmla="*/ 4142315 w 4572002"/>
                  <a:gd name="connsiteY214" fmla="*/ 4192388 h 6858002"/>
                  <a:gd name="connsiteX215" fmla="*/ 4142315 w 4572002"/>
                  <a:gd name="connsiteY215" fmla="*/ 4192387 h 6858002"/>
                  <a:gd name="connsiteX216" fmla="*/ 4138410 w 4572002"/>
                  <a:gd name="connsiteY216" fmla="*/ 4165383 h 6858002"/>
                  <a:gd name="connsiteX217" fmla="*/ 4138410 w 4572002"/>
                  <a:gd name="connsiteY217" fmla="*/ 4165382 h 6858002"/>
                  <a:gd name="connsiteX218" fmla="*/ 4127099 w 4572002"/>
                  <a:gd name="connsiteY218" fmla="*/ 4103826 h 6858002"/>
                  <a:gd name="connsiteX219" fmla="*/ 4142220 w 4572002"/>
                  <a:gd name="connsiteY219" fmla="*/ 4043840 h 6858002"/>
                  <a:gd name="connsiteX220" fmla="*/ 4142221 w 4572002"/>
                  <a:gd name="connsiteY220" fmla="*/ 4043838 h 6858002"/>
                  <a:gd name="connsiteX221" fmla="*/ 4155523 w 4572002"/>
                  <a:gd name="connsiteY221" fmla="*/ 4002410 h 6858002"/>
                  <a:gd name="connsiteX222" fmla="*/ 4157913 w 4572002"/>
                  <a:gd name="connsiteY222" fmla="*/ 3962160 h 6858002"/>
                  <a:gd name="connsiteX223" fmla="*/ 4157913 w 4572002"/>
                  <a:gd name="connsiteY223" fmla="*/ 3962159 h 6858002"/>
                  <a:gd name="connsiteX224" fmla="*/ 4126028 w 4572002"/>
                  <a:gd name="connsiteY224" fmla="*/ 3885338 h 6858002"/>
                  <a:gd name="connsiteX225" fmla="*/ 4126028 w 4572002"/>
                  <a:gd name="connsiteY225" fmla="*/ 3885337 h 6858002"/>
                  <a:gd name="connsiteX226" fmla="*/ 4116645 w 4572002"/>
                  <a:gd name="connsiteY226" fmla="*/ 3852620 h 6858002"/>
                  <a:gd name="connsiteX227" fmla="*/ 4130980 w 4572002"/>
                  <a:gd name="connsiteY227" fmla="*/ 3822473 h 6858002"/>
                  <a:gd name="connsiteX228" fmla="*/ 4145911 w 4572002"/>
                  <a:gd name="connsiteY228" fmla="*/ 3789777 h 6858002"/>
                  <a:gd name="connsiteX229" fmla="*/ 4145911 w 4572002"/>
                  <a:gd name="connsiteY229" fmla="*/ 3789776 h 6858002"/>
                  <a:gd name="connsiteX230" fmla="*/ 4139554 w 4572002"/>
                  <a:gd name="connsiteY230" fmla="*/ 3754652 h 6858002"/>
                  <a:gd name="connsiteX231" fmla="*/ 4139172 w 4572002"/>
                  <a:gd name="connsiteY231" fmla="*/ 3734838 h 6858002"/>
                  <a:gd name="connsiteX232" fmla="*/ 4143220 w 4572002"/>
                  <a:gd name="connsiteY232" fmla="*/ 3680164 h 6858002"/>
                  <a:gd name="connsiteX233" fmla="*/ 4143220 w 4572002"/>
                  <a:gd name="connsiteY233" fmla="*/ 3680163 h 6858002"/>
                  <a:gd name="connsiteX234" fmla="*/ 4140382 w 4572002"/>
                  <a:gd name="connsiteY234" fmla="*/ 3668940 h 6858002"/>
                  <a:gd name="connsiteX235" fmla="*/ 4136708 w 4572002"/>
                  <a:gd name="connsiteY235" fmla="*/ 3654416 h 6858002"/>
                  <a:gd name="connsiteX236" fmla="*/ 4136708 w 4572002"/>
                  <a:gd name="connsiteY236" fmla="*/ 3654416 h 6858002"/>
                  <a:gd name="connsiteX237" fmla="*/ 4136708 w 4572002"/>
                  <a:gd name="connsiteY237" fmla="*/ 3654415 h 6858002"/>
                  <a:gd name="connsiteX238" fmla="*/ 4118979 w 4572002"/>
                  <a:gd name="connsiteY238" fmla="*/ 3630632 h 6858002"/>
                  <a:gd name="connsiteX239" fmla="*/ 4105453 w 4572002"/>
                  <a:gd name="connsiteY239" fmla="*/ 3606817 h 6858002"/>
                  <a:gd name="connsiteX240" fmla="*/ 4095707 w 4572002"/>
                  <a:gd name="connsiteY240" fmla="*/ 3587174 h 6858002"/>
                  <a:gd name="connsiteX241" fmla="*/ 4093355 w 4572002"/>
                  <a:gd name="connsiteY241" fmla="*/ 3574408 h 6858002"/>
                  <a:gd name="connsiteX242" fmla="*/ 4098434 w 4572002"/>
                  <a:gd name="connsiteY242" fmla="*/ 3562321 h 6858002"/>
                  <a:gd name="connsiteX243" fmla="*/ 4110977 w 4572002"/>
                  <a:gd name="connsiteY243" fmla="*/ 3544714 h 6858002"/>
                  <a:gd name="connsiteX244" fmla="*/ 4133076 w 4572002"/>
                  <a:gd name="connsiteY244" fmla="*/ 3489468 h 6858002"/>
                  <a:gd name="connsiteX245" fmla="*/ 4180703 w 4572002"/>
                  <a:gd name="connsiteY245" fmla="*/ 3172655 h 6858002"/>
                  <a:gd name="connsiteX246" fmla="*/ 4193158 w 4572002"/>
                  <a:gd name="connsiteY246" fmla="*/ 3077402 h 6858002"/>
                  <a:gd name="connsiteX247" fmla="*/ 4193158 w 4572002"/>
                  <a:gd name="connsiteY247" fmla="*/ 3077401 h 6858002"/>
                  <a:gd name="connsiteX248" fmla="*/ 4181465 w 4572002"/>
                  <a:gd name="connsiteY248" fmla="*/ 2982148 h 6858002"/>
                  <a:gd name="connsiteX249" fmla="*/ 4177881 w 4572002"/>
                  <a:gd name="connsiteY249" fmla="*/ 2947863 h 6858002"/>
                  <a:gd name="connsiteX250" fmla="*/ 4177882 w 4572002"/>
                  <a:gd name="connsiteY250" fmla="*/ 2947858 h 6858002"/>
                  <a:gd name="connsiteX251" fmla="*/ 4185787 w 4572002"/>
                  <a:gd name="connsiteY251" fmla="*/ 2903551 h 6858002"/>
                  <a:gd name="connsiteX252" fmla="*/ 4202421 w 4572002"/>
                  <a:gd name="connsiteY252" fmla="*/ 2848794 h 6858002"/>
                  <a:gd name="connsiteX253" fmla="*/ 4211111 w 4572002"/>
                  <a:gd name="connsiteY253" fmla="*/ 2836173 h 6858002"/>
                  <a:gd name="connsiteX254" fmla="*/ 3726625 w 4572002"/>
                  <a:gd name="connsiteY254" fmla="*/ 1508458 h 6858002"/>
                  <a:gd name="connsiteX255" fmla="*/ 3698531 w 4572002"/>
                  <a:gd name="connsiteY255" fmla="*/ 1596214 h 6858002"/>
                  <a:gd name="connsiteX256" fmla="*/ 3700436 w 4572002"/>
                  <a:gd name="connsiteY256" fmla="*/ 1624981 h 6858002"/>
                  <a:gd name="connsiteX257" fmla="*/ 3757017 w 4572002"/>
                  <a:gd name="connsiteY257" fmla="*/ 1697754 h 6858002"/>
                  <a:gd name="connsiteX258" fmla="*/ 3779686 w 4572002"/>
                  <a:gd name="connsiteY258" fmla="*/ 1733189 h 6858002"/>
                  <a:gd name="connsiteX259" fmla="*/ 3821407 w 4572002"/>
                  <a:gd name="connsiteY259" fmla="*/ 1833776 h 6858002"/>
                  <a:gd name="connsiteX260" fmla="*/ 3829028 w 4572002"/>
                  <a:gd name="connsiteY260" fmla="*/ 1842159 h 6858002"/>
                  <a:gd name="connsiteX261" fmla="*/ 3919519 w 4572002"/>
                  <a:gd name="connsiteY261" fmla="*/ 1916455 h 6858002"/>
                  <a:gd name="connsiteX262" fmla="*/ 3934949 w 4572002"/>
                  <a:gd name="connsiteY262" fmla="*/ 1933220 h 6858002"/>
                  <a:gd name="connsiteX263" fmla="*/ 3958954 w 4572002"/>
                  <a:gd name="connsiteY263" fmla="*/ 1953414 h 6858002"/>
                  <a:gd name="connsiteX264" fmla="*/ 4005437 w 4572002"/>
                  <a:gd name="connsiteY264" fmla="*/ 2016470 h 6858002"/>
                  <a:gd name="connsiteX265" fmla="*/ 4020296 w 4572002"/>
                  <a:gd name="connsiteY265" fmla="*/ 2094579 h 6858002"/>
                  <a:gd name="connsiteX266" fmla="*/ 4042967 w 4572002"/>
                  <a:gd name="connsiteY266" fmla="*/ 2188880 h 6858002"/>
                  <a:gd name="connsiteX267" fmla="*/ 4058207 w 4572002"/>
                  <a:gd name="connsiteY267" fmla="*/ 2228315 h 6858002"/>
                  <a:gd name="connsiteX268" fmla="*/ 4087164 w 4572002"/>
                  <a:gd name="connsiteY268" fmla="*/ 2334045 h 6858002"/>
                  <a:gd name="connsiteX269" fmla="*/ 4111549 w 4572002"/>
                  <a:gd name="connsiteY269" fmla="*/ 2409486 h 6858002"/>
                  <a:gd name="connsiteX270" fmla="*/ 4128650 w 4572002"/>
                  <a:gd name="connsiteY270" fmla="*/ 2435913 h 6858002"/>
                  <a:gd name="connsiteX271" fmla="*/ 4134481 w 4572002"/>
                  <a:gd name="connsiteY271" fmla="*/ 2463018 h 6858002"/>
                  <a:gd name="connsiteX272" fmla="*/ 4125839 w 4572002"/>
                  <a:gd name="connsiteY272" fmla="*/ 2518262 h 6858002"/>
                  <a:gd name="connsiteX273" fmla="*/ 4125838 w 4572002"/>
                  <a:gd name="connsiteY273" fmla="*/ 2518264 h 6858002"/>
                  <a:gd name="connsiteX274" fmla="*/ 4122194 w 4572002"/>
                  <a:gd name="connsiteY274" fmla="*/ 2545006 h 6858002"/>
                  <a:gd name="connsiteX275" fmla="*/ 4122194 w 4572002"/>
                  <a:gd name="connsiteY275" fmla="*/ 2545007 h 6858002"/>
                  <a:gd name="connsiteX276" fmla="*/ 4126408 w 4572002"/>
                  <a:gd name="connsiteY276" fmla="*/ 2571035 h 6858002"/>
                  <a:gd name="connsiteX277" fmla="*/ 4199563 w 4572002"/>
                  <a:gd name="connsiteY277" fmla="*/ 2668002 h 6858002"/>
                  <a:gd name="connsiteX278" fmla="*/ 4247953 w 4572002"/>
                  <a:gd name="connsiteY278" fmla="*/ 2745349 h 6858002"/>
                  <a:gd name="connsiteX279" fmla="*/ 4247954 w 4572002"/>
                  <a:gd name="connsiteY279" fmla="*/ 2745352 h 6858002"/>
                  <a:gd name="connsiteX280" fmla="*/ 4253873 w 4572002"/>
                  <a:gd name="connsiteY280" fmla="*/ 2778006 h 6858002"/>
                  <a:gd name="connsiteX281" fmla="*/ 4253453 w 4572002"/>
                  <a:gd name="connsiteY281" fmla="*/ 2785440 h 6858002"/>
                  <a:gd name="connsiteX282" fmla="*/ 4243374 w 4572002"/>
                  <a:gd name="connsiteY282" fmla="*/ 2811780 h 6858002"/>
                  <a:gd name="connsiteX283" fmla="*/ 4243371 w 4572002"/>
                  <a:gd name="connsiteY283" fmla="*/ 2811787 h 6858002"/>
                  <a:gd name="connsiteX284" fmla="*/ 4243372 w 4572002"/>
                  <a:gd name="connsiteY284" fmla="*/ 2811787 h 6858002"/>
                  <a:gd name="connsiteX285" fmla="*/ 4243374 w 4572002"/>
                  <a:gd name="connsiteY285" fmla="*/ 2811780 h 6858002"/>
                  <a:gd name="connsiteX286" fmla="*/ 4253025 w 4572002"/>
                  <a:gd name="connsiteY286" fmla="*/ 2793023 h 6858002"/>
                  <a:gd name="connsiteX287" fmla="*/ 4253453 w 4572002"/>
                  <a:gd name="connsiteY287" fmla="*/ 2785440 h 6858002"/>
                  <a:gd name="connsiteX288" fmla="*/ 4254654 w 4572002"/>
                  <a:gd name="connsiteY288" fmla="*/ 2782305 h 6858002"/>
                  <a:gd name="connsiteX289" fmla="*/ 4253873 w 4572002"/>
                  <a:gd name="connsiteY289" fmla="*/ 2778006 h 6858002"/>
                  <a:gd name="connsiteX290" fmla="*/ 4254284 w 4572002"/>
                  <a:gd name="connsiteY290" fmla="*/ 2770758 h 6858002"/>
                  <a:gd name="connsiteX291" fmla="*/ 4247954 w 4572002"/>
                  <a:gd name="connsiteY291" fmla="*/ 2745352 h 6858002"/>
                  <a:gd name="connsiteX292" fmla="*/ 4247953 w 4572002"/>
                  <a:gd name="connsiteY292" fmla="*/ 2745348 h 6858002"/>
                  <a:gd name="connsiteX293" fmla="*/ 4199563 w 4572002"/>
                  <a:gd name="connsiteY293" fmla="*/ 2668001 h 6858002"/>
                  <a:gd name="connsiteX294" fmla="*/ 4126408 w 4572002"/>
                  <a:gd name="connsiteY294" fmla="*/ 2571034 h 6858002"/>
                  <a:gd name="connsiteX295" fmla="*/ 4122194 w 4572002"/>
                  <a:gd name="connsiteY295" fmla="*/ 2545007 h 6858002"/>
                  <a:gd name="connsiteX296" fmla="*/ 4125838 w 4572002"/>
                  <a:gd name="connsiteY296" fmla="*/ 2518265 h 6858002"/>
                  <a:gd name="connsiteX297" fmla="*/ 4125839 w 4572002"/>
                  <a:gd name="connsiteY297" fmla="*/ 2518262 h 6858002"/>
                  <a:gd name="connsiteX298" fmla="*/ 4132419 w 4572002"/>
                  <a:gd name="connsiteY298" fmla="*/ 2490551 h 6858002"/>
                  <a:gd name="connsiteX299" fmla="*/ 4134481 w 4572002"/>
                  <a:gd name="connsiteY299" fmla="*/ 2463018 h 6858002"/>
                  <a:gd name="connsiteX300" fmla="*/ 4134481 w 4572002"/>
                  <a:gd name="connsiteY300" fmla="*/ 2463017 h 6858002"/>
                  <a:gd name="connsiteX301" fmla="*/ 4111549 w 4572002"/>
                  <a:gd name="connsiteY301" fmla="*/ 2409485 h 6858002"/>
                  <a:gd name="connsiteX302" fmla="*/ 4087164 w 4572002"/>
                  <a:gd name="connsiteY302" fmla="*/ 2334044 h 6858002"/>
                  <a:gd name="connsiteX303" fmla="*/ 4058207 w 4572002"/>
                  <a:gd name="connsiteY303" fmla="*/ 2228314 h 6858002"/>
                  <a:gd name="connsiteX304" fmla="*/ 4042967 w 4572002"/>
                  <a:gd name="connsiteY304" fmla="*/ 2188879 h 6858002"/>
                  <a:gd name="connsiteX305" fmla="*/ 4020296 w 4572002"/>
                  <a:gd name="connsiteY305" fmla="*/ 2094578 h 6858002"/>
                  <a:gd name="connsiteX306" fmla="*/ 4005437 w 4572002"/>
                  <a:gd name="connsiteY306" fmla="*/ 2016469 h 6858002"/>
                  <a:gd name="connsiteX307" fmla="*/ 3958954 w 4572002"/>
                  <a:gd name="connsiteY307" fmla="*/ 1953413 h 6858002"/>
                  <a:gd name="connsiteX308" fmla="*/ 3934949 w 4572002"/>
                  <a:gd name="connsiteY308" fmla="*/ 1933219 h 6858002"/>
                  <a:gd name="connsiteX309" fmla="*/ 3919519 w 4572002"/>
                  <a:gd name="connsiteY309" fmla="*/ 1916454 h 6858002"/>
                  <a:gd name="connsiteX310" fmla="*/ 3829028 w 4572002"/>
                  <a:gd name="connsiteY310" fmla="*/ 1842158 h 6858002"/>
                  <a:gd name="connsiteX311" fmla="*/ 3821407 w 4572002"/>
                  <a:gd name="connsiteY311" fmla="*/ 1833775 h 6858002"/>
                  <a:gd name="connsiteX312" fmla="*/ 3779686 w 4572002"/>
                  <a:gd name="connsiteY312" fmla="*/ 1733188 h 6858002"/>
                  <a:gd name="connsiteX313" fmla="*/ 3757018 w 4572002"/>
                  <a:gd name="connsiteY313" fmla="*/ 1697753 h 6858002"/>
                  <a:gd name="connsiteX314" fmla="*/ 3700436 w 4572002"/>
                  <a:gd name="connsiteY314" fmla="*/ 1624980 h 6858002"/>
                  <a:gd name="connsiteX315" fmla="*/ 3698532 w 4572002"/>
                  <a:gd name="connsiteY315" fmla="*/ 1596213 h 6858002"/>
                  <a:gd name="connsiteX316" fmla="*/ 3745230 w 4572002"/>
                  <a:gd name="connsiteY316" fmla="*/ 1459073 h 6858002"/>
                  <a:gd name="connsiteX317" fmla="*/ 3745229 w 4572002"/>
                  <a:gd name="connsiteY317" fmla="*/ 1459074 h 6858002"/>
                  <a:gd name="connsiteX318" fmla="*/ 3736012 w 4572002"/>
                  <a:gd name="connsiteY318" fmla="*/ 1481572 h 6858002"/>
                  <a:gd name="connsiteX319" fmla="*/ 3764423 w 4572002"/>
                  <a:gd name="connsiteY319" fmla="*/ 1268758 h 6858002"/>
                  <a:gd name="connsiteX320" fmla="*/ 3769590 w 4572002"/>
                  <a:gd name="connsiteY320" fmla="*/ 1286070 h 6858002"/>
                  <a:gd name="connsiteX321" fmla="*/ 3791927 w 4572002"/>
                  <a:gd name="connsiteY321" fmla="*/ 1350628 h 6858002"/>
                  <a:gd name="connsiteX322" fmla="*/ 3786333 w 4572002"/>
                  <a:gd name="connsiteY322" fmla="*/ 1413840 h 6858002"/>
                  <a:gd name="connsiteX323" fmla="*/ 3791928 w 4572002"/>
                  <a:gd name="connsiteY323" fmla="*/ 1350627 h 6858002"/>
                  <a:gd name="connsiteX324" fmla="*/ 3769590 w 4572002"/>
                  <a:gd name="connsiteY324" fmla="*/ 1286069 h 6858002"/>
                  <a:gd name="connsiteX325" fmla="*/ 3706152 w 4572002"/>
                  <a:gd name="connsiteY325" fmla="*/ 773035 h 6858002"/>
                  <a:gd name="connsiteX326" fmla="*/ 3706152 w 4572002"/>
                  <a:gd name="connsiteY326" fmla="*/ 773036 h 6858002"/>
                  <a:gd name="connsiteX327" fmla="*/ 3714152 w 4572002"/>
                  <a:gd name="connsiteY327" fmla="*/ 854380 h 6858002"/>
                  <a:gd name="connsiteX328" fmla="*/ 3745205 w 4572002"/>
                  <a:gd name="connsiteY328" fmla="*/ 915344 h 6858002"/>
                  <a:gd name="connsiteX329" fmla="*/ 3755683 w 4572002"/>
                  <a:gd name="connsiteY329" fmla="*/ 927156 h 6858002"/>
                  <a:gd name="connsiteX330" fmla="*/ 3752063 w 4572002"/>
                  <a:gd name="connsiteY330" fmla="*/ 1097088 h 6858002"/>
                  <a:gd name="connsiteX331" fmla="*/ 3747681 w 4572002"/>
                  <a:gd name="connsiteY331" fmla="*/ 1123186 h 6858002"/>
                  <a:gd name="connsiteX332" fmla="*/ 3772400 w 4572002"/>
                  <a:gd name="connsiteY332" fmla="*/ 1184029 h 6858002"/>
                  <a:gd name="connsiteX333" fmla="*/ 3747682 w 4572002"/>
                  <a:gd name="connsiteY333" fmla="*/ 1123185 h 6858002"/>
                  <a:gd name="connsiteX334" fmla="*/ 3752064 w 4572002"/>
                  <a:gd name="connsiteY334" fmla="*/ 1097087 h 6858002"/>
                  <a:gd name="connsiteX335" fmla="*/ 3755684 w 4572002"/>
                  <a:gd name="connsiteY335" fmla="*/ 927155 h 6858002"/>
                  <a:gd name="connsiteX336" fmla="*/ 3745206 w 4572002"/>
                  <a:gd name="connsiteY336" fmla="*/ 915343 h 6858002"/>
                  <a:gd name="connsiteX337" fmla="*/ 3714152 w 4572002"/>
                  <a:gd name="connsiteY337" fmla="*/ 854379 h 6858002"/>
                  <a:gd name="connsiteX338" fmla="*/ 3761553 w 4572002"/>
                  <a:gd name="connsiteY338" fmla="*/ 517851 h 6858002"/>
                  <a:gd name="connsiteX339" fmla="*/ 3752635 w 4572002"/>
                  <a:gd name="connsiteY339" fmla="*/ 556048 h 6858002"/>
                  <a:gd name="connsiteX340" fmla="*/ 3746157 w 4572002"/>
                  <a:gd name="connsiteY340" fmla="*/ 580051 h 6858002"/>
                  <a:gd name="connsiteX341" fmla="*/ 3742776 w 4572002"/>
                  <a:gd name="connsiteY341" fmla="*/ 642538 h 6858002"/>
                  <a:gd name="connsiteX342" fmla="*/ 3730253 w 4572002"/>
                  <a:gd name="connsiteY342" fmla="*/ 694928 h 6858002"/>
                  <a:gd name="connsiteX343" fmla="*/ 3742777 w 4572002"/>
                  <a:gd name="connsiteY343" fmla="*/ 642537 h 6858002"/>
                  <a:gd name="connsiteX344" fmla="*/ 3746158 w 4572002"/>
                  <a:gd name="connsiteY344" fmla="*/ 580050 h 6858002"/>
                  <a:gd name="connsiteX345" fmla="*/ 3752636 w 4572002"/>
                  <a:gd name="connsiteY345" fmla="*/ 556047 h 6858002"/>
                  <a:gd name="connsiteX346" fmla="*/ 3774848 w 4572002"/>
                  <a:gd name="connsiteY346" fmla="*/ 298169 h 6858002"/>
                  <a:gd name="connsiteX347" fmla="*/ 3760065 w 4572002"/>
                  <a:gd name="connsiteY347" fmla="*/ 313534 h 6858002"/>
                  <a:gd name="connsiteX348" fmla="*/ 3759493 w 4572002"/>
                  <a:gd name="connsiteY348" fmla="*/ 338871 h 6858002"/>
                  <a:gd name="connsiteX349" fmla="*/ 3759500 w 4572002"/>
                  <a:gd name="connsiteY349" fmla="*/ 338900 h 6858002"/>
                  <a:gd name="connsiteX350" fmla="*/ 3769400 w 4572002"/>
                  <a:gd name="connsiteY350" fmla="*/ 395640 h 6858002"/>
                  <a:gd name="connsiteX351" fmla="*/ 3765590 w 4572002"/>
                  <a:gd name="connsiteY351" fmla="*/ 367328 h 6858002"/>
                  <a:gd name="connsiteX352" fmla="*/ 3759500 w 4572002"/>
                  <a:gd name="connsiteY352" fmla="*/ 338900 h 6858002"/>
                  <a:gd name="connsiteX353" fmla="*/ 3759494 w 4572002"/>
                  <a:gd name="connsiteY353" fmla="*/ 338870 h 6858002"/>
                  <a:gd name="connsiteX354" fmla="*/ 3760066 w 4572002"/>
                  <a:gd name="connsiteY354" fmla="*/ 313533 h 6858002"/>
                  <a:gd name="connsiteX355" fmla="*/ 3782393 w 4572002"/>
                  <a:gd name="connsiteY355" fmla="*/ 281568 h 6858002"/>
                  <a:gd name="connsiteX356" fmla="*/ 3777498 w 4572002"/>
                  <a:gd name="connsiteY356" fmla="*/ 295415 h 6858002"/>
                  <a:gd name="connsiteX357" fmla="*/ 3777499 w 4572002"/>
                  <a:gd name="connsiteY357" fmla="*/ 295415 h 6858002"/>
                  <a:gd name="connsiteX358" fmla="*/ 3769073 w 4572002"/>
                  <a:gd name="connsiteY358" fmla="*/ 24486 h 6858002"/>
                  <a:gd name="connsiteX359" fmla="*/ 3766810 w 4572002"/>
                  <a:gd name="connsiteY359" fmla="*/ 74129 h 6858002"/>
                  <a:gd name="connsiteX360" fmla="*/ 3772734 w 4572002"/>
                  <a:gd name="connsiteY360" fmla="*/ 125861 h 6858002"/>
                  <a:gd name="connsiteX361" fmla="*/ 3777129 w 4572002"/>
                  <a:gd name="connsiteY361" fmla="*/ 153387 h 6858002"/>
                  <a:gd name="connsiteX362" fmla="*/ 3785402 w 4572002"/>
                  <a:gd name="connsiteY362" fmla="*/ 228944 h 6858002"/>
                  <a:gd name="connsiteX363" fmla="*/ 3780943 w 4572002"/>
                  <a:gd name="connsiteY363" fmla="*/ 177271 h 6858002"/>
                  <a:gd name="connsiteX364" fmla="*/ 3777129 w 4572002"/>
                  <a:gd name="connsiteY364" fmla="*/ 153387 h 6858002"/>
                  <a:gd name="connsiteX365" fmla="*/ 3776930 w 4572002"/>
                  <a:gd name="connsiteY365" fmla="*/ 151569 h 6858002"/>
                  <a:gd name="connsiteX366" fmla="*/ 3766811 w 4572002"/>
                  <a:gd name="connsiteY366" fmla="*/ 74129 h 6858002"/>
                  <a:gd name="connsiteX367" fmla="*/ 3766492 w 4572002"/>
                  <a:gd name="connsiteY367" fmla="*/ 0 h 6858002"/>
                  <a:gd name="connsiteX368" fmla="*/ 4230600 w 4572002"/>
                  <a:gd name="connsiteY368" fmla="*/ 0 h 6858002"/>
                  <a:gd name="connsiteX369" fmla="*/ 4229473 w 4572002"/>
                  <a:gd name="connsiteY369" fmla="*/ 2817 h 6858002"/>
                  <a:gd name="connsiteX370" fmla="*/ 4215375 w 4572002"/>
                  <a:gd name="connsiteY370" fmla="*/ 63587 h 6858002"/>
                  <a:gd name="connsiteX371" fmla="*/ 4201468 w 4572002"/>
                  <a:gd name="connsiteY371" fmla="*/ 176939 h 6858002"/>
                  <a:gd name="connsiteX372" fmla="*/ 4193466 w 4572002"/>
                  <a:gd name="connsiteY372" fmla="*/ 200182 h 6858002"/>
                  <a:gd name="connsiteX373" fmla="*/ 4155554 w 4572002"/>
                  <a:gd name="connsiteY373" fmla="*/ 340774 h 6858002"/>
                  <a:gd name="connsiteX374" fmla="*/ 4156319 w 4572002"/>
                  <a:gd name="connsiteY374" fmla="*/ 453364 h 6858002"/>
                  <a:gd name="connsiteX375" fmla="*/ 4158033 w 4572002"/>
                  <a:gd name="connsiteY375" fmla="*/ 462126 h 6858002"/>
                  <a:gd name="connsiteX376" fmla="*/ 4170605 w 4572002"/>
                  <a:gd name="connsiteY376" fmla="*/ 505182 h 6858002"/>
                  <a:gd name="connsiteX377" fmla="*/ 4167177 w 4572002"/>
                  <a:gd name="connsiteY377" fmla="*/ 571860 h 6858002"/>
                  <a:gd name="connsiteX378" fmla="*/ 4149840 w 4572002"/>
                  <a:gd name="connsiteY378" fmla="*/ 617772 h 6858002"/>
                  <a:gd name="connsiteX379" fmla="*/ 4149078 w 4572002"/>
                  <a:gd name="connsiteY379" fmla="*/ 674923 h 6858002"/>
                  <a:gd name="connsiteX380" fmla="*/ 4159937 w 4572002"/>
                  <a:gd name="connsiteY380" fmla="*/ 740268 h 6858002"/>
                  <a:gd name="connsiteX381" fmla="*/ 4162223 w 4572002"/>
                  <a:gd name="connsiteY381" fmla="*/ 769605 h 6858002"/>
                  <a:gd name="connsiteX382" fmla="*/ 4184703 w 4572002"/>
                  <a:gd name="connsiteY382" fmla="*/ 850189 h 6858002"/>
                  <a:gd name="connsiteX383" fmla="*/ 4179179 w 4572002"/>
                  <a:gd name="connsiteY383" fmla="*/ 898198 h 6858002"/>
                  <a:gd name="connsiteX384" fmla="*/ 4164319 w 4572002"/>
                  <a:gd name="connsiteY384" fmla="*/ 945444 h 6858002"/>
                  <a:gd name="connsiteX385" fmla="*/ 4150030 w 4572002"/>
                  <a:gd name="connsiteY385" fmla="*/ 975733 h 6858002"/>
                  <a:gd name="connsiteX386" fmla="*/ 4139934 w 4572002"/>
                  <a:gd name="connsiteY386" fmla="*/ 1036887 h 6858002"/>
                  <a:gd name="connsiteX387" fmla="*/ 4141458 w 4572002"/>
                  <a:gd name="connsiteY387" fmla="*/ 1048125 h 6858002"/>
                  <a:gd name="connsiteX388" fmla="*/ 4154032 w 4572002"/>
                  <a:gd name="connsiteY388" fmla="*/ 1230633 h 6858002"/>
                  <a:gd name="connsiteX389" fmla="*/ 4174225 w 4572002"/>
                  <a:gd name="connsiteY389" fmla="*/ 1303024 h 6858002"/>
                  <a:gd name="connsiteX390" fmla="*/ 4176701 w 4572002"/>
                  <a:gd name="connsiteY390" fmla="*/ 1318456 h 6858002"/>
                  <a:gd name="connsiteX391" fmla="*/ 4199372 w 4572002"/>
                  <a:gd name="connsiteY391" fmla="*/ 1472575 h 6858002"/>
                  <a:gd name="connsiteX392" fmla="*/ 4200325 w 4572002"/>
                  <a:gd name="connsiteY392" fmla="*/ 1489720 h 6858002"/>
                  <a:gd name="connsiteX393" fmla="*/ 4196324 w 4572002"/>
                  <a:gd name="connsiteY393" fmla="*/ 1537537 h 6858002"/>
                  <a:gd name="connsiteX394" fmla="*/ 4237474 w 4572002"/>
                  <a:gd name="connsiteY394" fmla="*/ 1650317 h 6858002"/>
                  <a:gd name="connsiteX395" fmla="*/ 4251572 w 4572002"/>
                  <a:gd name="connsiteY395" fmla="*/ 1763287 h 6858002"/>
                  <a:gd name="connsiteX396" fmla="*/ 4251380 w 4572002"/>
                  <a:gd name="connsiteY396" fmla="*/ 1825393 h 6858002"/>
                  <a:gd name="connsiteX397" fmla="*/ 4261478 w 4572002"/>
                  <a:gd name="connsiteY397" fmla="*/ 1869780 h 6858002"/>
                  <a:gd name="connsiteX398" fmla="*/ 4292149 w 4572002"/>
                  <a:gd name="connsiteY398" fmla="*/ 1978940 h 6858002"/>
                  <a:gd name="connsiteX399" fmla="*/ 4296911 w 4572002"/>
                  <a:gd name="connsiteY399" fmla="*/ 2030378 h 6858002"/>
                  <a:gd name="connsiteX400" fmla="*/ 4307201 w 4572002"/>
                  <a:gd name="connsiteY400" fmla="*/ 2085054 h 6858002"/>
                  <a:gd name="connsiteX401" fmla="*/ 4353302 w 4572002"/>
                  <a:gd name="connsiteY401" fmla="*/ 2220312 h 6858002"/>
                  <a:gd name="connsiteX402" fmla="*/ 4350636 w 4572002"/>
                  <a:gd name="connsiteY402" fmla="*/ 2330806 h 6858002"/>
                  <a:gd name="connsiteX403" fmla="*/ 4351206 w 4572002"/>
                  <a:gd name="connsiteY403" fmla="*/ 2401292 h 6858002"/>
                  <a:gd name="connsiteX404" fmla="*/ 4366446 w 4572002"/>
                  <a:gd name="connsiteY404" fmla="*/ 2485307 h 6858002"/>
                  <a:gd name="connsiteX405" fmla="*/ 4388736 w 4572002"/>
                  <a:gd name="connsiteY405" fmla="*/ 2554079 h 6858002"/>
                  <a:gd name="connsiteX406" fmla="*/ 4406453 w 4572002"/>
                  <a:gd name="connsiteY406" fmla="*/ 2649143 h 6858002"/>
                  <a:gd name="connsiteX407" fmla="*/ 4440554 w 4572002"/>
                  <a:gd name="connsiteY407" fmla="*/ 2743826 h 6858002"/>
                  <a:gd name="connsiteX408" fmla="*/ 4466653 w 4572002"/>
                  <a:gd name="connsiteY408" fmla="*/ 2809930 h 6858002"/>
                  <a:gd name="connsiteX409" fmla="*/ 4489705 w 4572002"/>
                  <a:gd name="connsiteY409" fmla="*/ 2901943 h 6858002"/>
                  <a:gd name="connsiteX410" fmla="*/ 4505897 w 4572002"/>
                  <a:gd name="connsiteY410" fmla="*/ 3042728 h 6858002"/>
                  <a:gd name="connsiteX411" fmla="*/ 4507613 w 4572002"/>
                  <a:gd name="connsiteY411" fmla="*/ 3107500 h 6858002"/>
                  <a:gd name="connsiteX412" fmla="*/ 4545521 w 4572002"/>
                  <a:gd name="connsiteY412" fmla="*/ 3209993 h 6858002"/>
                  <a:gd name="connsiteX413" fmla="*/ 4563811 w 4572002"/>
                  <a:gd name="connsiteY413" fmla="*/ 3253809 h 6858002"/>
                  <a:gd name="connsiteX414" fmla="*/ 4548570 w 4572002"/>
                  <a:gd name="connsiteY414" fmla="*/ 3293244 h 6858002"/>
                  <a:gd name="connsiteX415" fmla="*/ 4531043 w 4572002"/>
                  <a:gd name="connsiteY415" fmla="*/ 3318771 h 6858002"/>
                  <a:gd name="connsiteX416" fmla="*/ 4545904 w 4572002"/>
                  <a:gd name="connsiteY416" fmla="*/ 3399546 h 6858002"/>
                  <a:gd name="connsiteX417" fmla="*/ 4561524 w 4572002"/>
                  <a:gd name="connsiteY417" fmla="*/ 3485275 h 6858002"/>
                  <a:gd name="connsiteX418" fmla="*/ 4572002 w 4572002"/>
                  <a:gd name="connsiteY418" fmla="*/ 3546617 h 6858002"/>
                  <a:gd name="connsiteX419" fmla="*/ 4563620 w 4572002"/>
                  <a:gd name="connsiteY419" fmla="*/ 3623201 h 6858002"/>
                  <a:gd name="connsiteX420" fmla="*/ 4560192 w 4572002"/>
                  <a:gd name="connsiteY420" fmla="*/ 3683591 h 6858002"/>
                  <a:gd name="connsiteX421" fmla="*/ 4550476 w 4572002"/>
                  <a:gd name="connsiteY421" fmla="*/ 3732361 h 6858002"/>
                  <a:gd name="connsiteX422" fmla="*/ 4544759 w 4572002"/>
                  <a:gd name="connsiteY422" fmla="*/ 3749506 h 6858002"/>
                  <a:gd name="connsiteX423" fmla="*/ 4500182 w 4572002"/>
                  <a:gd name="connsiteY423" fmla="*/ 3885338 h 6858002"/>
                  <a:gd name="connsiteX424" fmla="*/ 4464557 w 4572002"/>
                  <a:gd name="connsiteY424" fmla="*/ 4030503 h 6858002"/>
                  <a:gd name="connsiteX425" fmla="*/ 4487039 w 4572002"/>
                  <a:gd name="connsiteY425" fmla="*/ 4124614 h 6858002"/>
                  <a:gd name="connsiteX426" fmla="*/ 4486656 w 4572002"/>
                  <a:gd name="connsiteY426" fmla="*/ 4159667 h 6858002"/>
                  <a:gd name="connsiteX427" fmla="*/ 4491801 w 4572002"/>
                  <a:gd name="connsiteY427" fmla="*/ 4320837 h 6858002"/>
                  <a:gd name="connsiteX428" fmla="*/ 4497325 w 4572002"/>
                  <a:gd name="connsiteY428" fmla="*/ 4349222 h 6858002"/>
                  <a:gd name="connsiteX429" fmla="*/ 4474653 w 4572002"/>
                  <a:gd name="connsiteY429" fmla="*/ 4502579 h 6858002"/>
                  <a:gd name="connsiteX430" fmla="*/ 4470844 w 4572002"/>
                  <a:gd name="connsiteY430" fmla="*/ 4558207 h 6858002"/>
                  <a:gd name="connsiteX431" fmla="*/ 4464557 w 4572002"/>
                  <a:gd name="connsiteY431" fmla="*/ 4609452 h 6858002"/>
                  <a:gd name="connsiteX432" fmla="*/ 4463033 w 4572002"/>
                  <a:gd name="connsiteY432" fmla="*/ 4681083 h 6858002"/>
                  <a:gd name="connsiteX433" fmla="*/ 4465891 w 4572002"/>
                  <a:gd name="connsiteY433" fmla="*/ 4755381 h 6858002"/>
                  <a:gd name="connsiteX434" fmla="*/ 4465319 w 4572002"/>
                  <a:gd name="connsiteY434" fmla="*/ 4838250 h 6858002"/>
                  <a:gd name="connsiteX435" fmla="*/ 4460367 w 4572002"/>
                  <a:gd name="connsiteY435" fmla="*/ 4871019 h 6858002"/>
                  <a:gd name="connsiteX436" fmla="*/ 4463795 w 4572002"/>
                  <a:gd name="connsiteY436" fmla="*/ 4959602 h 6858002"/>
                  <a:gd name="connsiteX437" fmla="*/ 4458082 w 4572002"/>
                  <a:gd name="connsiteY437" fmla="*/ 5006086 h 6858002"/>
                  <a:gd name="connsiteX438" fmla="*/ 4456937 w 4572002"/>
                  <a:gd name="connsiteY438" fmla="*/ 5082670 h 6858002"/>
                  <a:gd name="connsiteX439" fmla="*/ 4455603 w 4572002"/>
                  <a:gd name="connsiteY439" fmla="*/ 5107627 h 6858002"/>
                  <a:gd name="connsiteX440" fmla="*/ 4454840 w 4572002"/>
                  <a:gd name="connsiteY440" fmla="*/ 5129916 h 6858002"/>
                  <a:gd name="connsiteX441" fmla="*/ 4470464 w 4572002"/>
                  <a:gd name="connsiteY441" fmla="*/ 5206308 h 6858002"/>
                  <a:gd name="connsiteX442" fmla="*/ 4471415 w 4572002"/>
                  <a:gd name="connsiteY442" fmla="*/ 5274129 h 6858002"/>
                  <a:gd name="connsiteX443" fmla="*/ 4483990 w 4572002"/>
                  <a:gd name="connsiteY443" fmla="*/ 5393005 h 6858002"/>
                  <a:gd name="connsiteX444" fmla="*/ 4479607 w 4572002"/>
                  <a:gd name="connsiteY444" fmla="*/ 5419295 h 6858002"/>
                  <a:gd name="connsiteX445" fmla="*/ 4477894 w 4572002"/>
                  <a:gd name="connsiteY445" fmla="*/ 5501594 h 6858002"/>
                  <a:gd name="connsiteX446" fmla="*/ 4476560 w 4572002"/>
                  <a:gd name="connsiteY446" fmla="*/ 5548460 h 6858002"/>
                  <a:gd name="connsiteX447" fmla="*/ 4485703 w 4572002"/>
                  <a:gd name="connsiteY447" fmla="*/ 5606372 h 6858002"/>
                  <a:gd name="connsiteX448" fmla="*/ 4505134 w 4572002"/>
                  <a:gd name="connsiteY448" fmla="*/ 5706959 h 6858002"/>
                  <a:gd name="connsiteX449" fmla="*/ 4508183 w 4572002"/>
                  <a:gd name="connsiteY449" fmla="*/ 5733440 h 6858002"/>
                  <a:gd name="connsiteX450" fmla="*/ 4517519 w 4572002"/>
                  <a:gd name="connsiteY450" fmla="*/ 5781830 h 6858002"/>
                  <a:gd name="connsiteX451" fmla="*/ 4519234 w 4572002"/>
                  <a:gd name="connsiteY451" fmla="*/ 5790592 h 6858002"/>
                  <a:gd name="connsiteX452" fmla="*/ 4542855 w 4572002"/>
                  <a:gd name="connsiteY452" fmla="*/ 5864318 h 6858002"/>
                  <a:gd name="connsiteX453" fmla="*/ 4544759 w 4572002"/>
                  <a:gd name="connsiteY453" fmla="*/ 5902610 h 6858002"/>
                  <a:gd name="connsiteX454" fmla="*/ 4544951 w 4572002"/>
                  <a:gd name="connsiteY454" fmla="*/ 6012723 h 6858002"/>
                  <a:gd name="connsiteX455" fmla="*/ 4541332 w 4572002"/>
                  <a:gd name="connsiteY455" fmla="*/ 6059397 h 6858002"/>
                  <a:gd name="connsiteX456" fmla="*/ 4527426 w 4572002"/>
                  <a:gd name="connsiteY456" fmla="*/ 6171605 h 6858002"/>
                  <a:gd name="connsiteX457" fmla="*/ 4520568 w 4572002"/>
                  <a:gd name="connsiteY457" fmla="*/ 6242093 h 6858002"/>
                  <a:gd name="connsiteX458" fmla="*/ 4509706 w 4572002"/>
                  <a:gd name="connsiteY458" fmla="*/ 6323058 h 6858002"/>
                  <a:gd name="connsiteX459" fmla="*/ 4502848 w 4572002"/>
                  <a:gd name="connsiteY459" fmla="*/ 6415833 h 6858002"/>
                  <a:gd name="connsiteX460" fmla="*/ 4482084 w 4572002"/>
                  <a:gd name="connsiteY460" fmla="*/ 6584812 h 6858002"/>
                  <a:gd name="connsiteX461" fmla="*/ 4460557 w 4572002"/>
                  <a:gd name="connsiteY461" fmla="*/ 6748458 h 6858002"/>
                  <a:gd name="connsiteX462" fmla="*/ 4441507 w 4572002"/>
                  <a:gd name="connsiteY462" fmla="*/ 6815516 h 6858002"/>
                  <a:gd name="connsiteX463" fmla="*/ 4431806 w 4572002"/>
                  <a:gd name="connsiteY463" fmla="*/ 6858001 h 6858002"/>
                  <a:gd name="connsiteX464" fmla="*/ 4259554 w 4572002"/>
                  <a:gd name="connsiteY464" fmla="*/ 6858001 h 6858002"/>
                  <a:gd name="connsiteX465" fmla="*/ 4259554 w 4572002"/>
                  <a:gd name="connsiteY465" fmla="*/ 6858002 h 6858002"/>
                  <a:gd name="connsiteX466" fmla="*/ 0 w 4572002"/>
                  <a:gd name="connsiteY466" fmla="*/ 6858002 h 6858002"/>
                  <a:gd name="connsiteX467" fmla="*/ 0 w 4572002"/>
                  <a:gd name="connsiteY467" fmla="*/ 2 h 6858002"/>
                  <a:gd name="connsiteX468" fmla="*/ 3766492 w 4572002"/>
                  <a:gd name="connsiteY468" fmla="*/ 1 h 6858002"/>
                  <a:gd name="connsiteX469" fmla="*/ 3769210 w 4572002"/>
                  <a:gd name="connsiteY469" fmla="*/ 21486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4572002" h="6858002">
                    <a:moveTo>
                      <a:pt x="4214994" y="6564620"/>
                    </a:moveTo>
                    <a:lnTo>
                      <a:pt x="4214994" y="6564621"/>
                    </a:lnTo>
                    <a:cubicBezTo>
                      <a:pt x="4225281" y="6575479"/>
                      <a:pt x="4231378" y="6582147"/>
                      <a:pt x="4237474" y="6588626"/>
                    </a:cubicBezTo>
                    <a:lnTo>
                      <a:pt x="4254096" y="6625225"/>
                    </a:lnTo>
                    <a:lnTo>
                      <a:pt x="4247001" y="6662540"/>
                    </a:lnTo>
                    <a:lnTo>
                      <a:pt x="4247000" y="6662541"/>
                    </a:lnTo>
                    <a:lnTo>
                      <a:pt x="4246999" y="6662544"/>
                    </a:lnTo>
                    <a:lnTo>
                      <a:pt x="4235550" y="6683027"/>
                    </a:lnTo>
                    <a:lnTo>
                      <a:pt x="4232403" y="6702976"/>
                    </a:lnTo>
                    <a:lnTo>
                      <a:pt x="4232403" y="6702977"/>
                    </a:lnTo>
                    <a:cubicBezTo>
                      <a:pt x="4232808" y="6716169"/>
                      <a:pt x="4237951" y="6729219"/>
                      <a:pt x="4246238" y="6742553"/>
                    </a:cubicBezTo>
                    <a:lnTo>
                      <a:pt x="4246239" y="6742555"/>
                    </a:lnTo>
                    <a:lnTo>
                      <a:pt x="4265716" y="6812062"/>
                    </a:lnTo>
                    <a:lnTo>
                      <a:pt x="4265717" y="6812064"/>
                    </a:lnTo>
                    <a:lnTo>
                      <a:pt x="4265717" y="6812063"/>
                    </a:lnTo>
                    <a:lnTo>
                      <a:pt x="4265716" y="6812062"/>
                    </a:lnTo>
                    <a:lnTo>
                      <a:pt x="4260942" y="6776800"/>
                    </a:lnTo>
                    <a:lnTo>
                      <a:pt x="4246239" y="6742555"/>
                    </a:lnTo>
                    <a:lnTo>
                      <a:pt x="4246238" y="6742552"/>
                    </a:lnTo>
                    <a:lnTo>
                      <a:pt x="4232403" y="6702976"/>
                    </a:lnTo>
                    <a:lnTo>
                      <a:pt x="4246999" y="6662544"/>
                    </a:lnTo>
                    <a:lnTo>
                      <a:pt x="4247000" y="6662542"/>
                    </a:lnTo>
                    <a:lnTo>
                      <a:pt x="4247001" y="6662540"/>
                    </a:lnTo>
                    <a:lnTo>
                      <a:pt x="4254084" y="6645552"/>
                    </a:lnTo>
                    <a:lnTo>
                      <a:pt x="4254096" y="6625225"/>
                    </a:lnTo>
                    <a:lnTo>
                      <a:pt x="4254096" y="6625224"/>
                    </a:lnTo>
                    <a:cubicBezTo>
                      <a:pt x="4252000" y="6611341"/>
                      <a:pt x="4245951" y="6597578"/>
                      <a:pt x="4237474" y="6588625"/>
                    </a:cubicBezTo>
                    <a:close/>
                    <a:moveTo>
                      <a:pt x="4295315" y="6438981"/>
                    </a:moveTo>
                    <a:lnTo>
                      <a:pt x="4275385" y="6463840"/>
                    </a:lnTo>
                    <a:lnTo>
                      <a:pt x="4275382" y="6463849"/>
                    </a:lnTo>
                    <a:lnTo>
                      <a:pt x="4261587" y="6513012"/>
                    </a:lnTo>
                    <a:lnTo>
                      <a:pt x="4242781" y="6546194"/>
                    </a:lnTo>
                    <a:lnTo>
                      <a:pt x="4242781" y="6546195"/>
                    </a:lnTo>
                    <a:lnTo>
                      <a:pt x="4259120" y="6521804"/>
                    </a:lnTo>
                    <a:lnTo>
                      <a:pt x="4261587" y="6513012"/>
                    </a:lnTo>
                    <a:lnTo>
                      <a:pt x="4264398" y="6508052"/>
                    </a:lnTo>
                    <a:lnTo>
                      <a:pt x="4275382" y="6463849"/>
                    </a:lnTo>
                    <a:lnTo>
                      <a:pt x="4275385" y="6463841"/>
                    </a:lnTo>
                    <a:cubicBezTo>
                      <a:pt x="4278336" y="6451650"/>
                      <a:pt x="4285813" y="6444077"/>
                      <a:pt x="4295315" y="6438981"/>
                    </a:cubicBezTo>
                    <a:close/>
                    <a:moveTo>
                      <a:pt x="4381289" y="6365204"/>
                    </a:moveTo>
                    <a:lnTo>
                      <a:pt x="4380008" y="6387910"/>
                    </a:lnTo>
                    <a:lnTo>
                      <a:pt x="4378243" y="6391549"/>
                    </a:lnTo>
                    <a:lnTo>
                      <a:pt x="4370589" y="6407332"/>
                    </a:lnTo>
                    <a:lnTo>
                      <a:pt x="4370589" y="6407333"/>
                    </a:lnTo>
                    <a:lnTo>
                      <a:pt x="4378243" y="6391549"/>
                    </a:lnTo>
                    <a:lnTo>
                      <a:pt x="4380008" y="6387910"/>
                    </a:lnTo>
                    <a:close/>
                    <a:moveTo>
                      <a:pt x="4142220" y="4221391"/>
                    </a:move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7"/>
                      <a:pt x="4116716" y="4800483"/>
                    </a:cubicBezTo>
                    <a:lnTo>
                      <a:pt x="4116716" y="4800484"/>
                    </a:lnTo>
                    <a:cubicBezTo>
                      <a:pt x="4118597" y="4810581"/>
                      <a:pt x="4123170" y="4819964"/>
                      <a:pt x="4131552" y="4828917"/>
                    </a:cubicBezTo>
                    <a:lnTo>
                      <a:pt x="4153733" y="4863343"/>
                    </a:lnTo>
                    <a:lnTo>
                      <a:pt x="4161262" y="4889275"/>
                    </a:lnTo>
                    <a:lnTo>
                      <a:pt x="4159557" y="4912168"/>
                    </a:lnTo>
                    <a:cubicBezTo>
                      <a:pt x="4157842" y="4919978"/>
                      <a:pt x="4157485" y="4927122"/>
                      <a:pt x="4158155" y="4933804"/>
                    </a:cubicBezTo>
                    <a:lnTo>
                      <a:pt x="4158155" y="4933805"/>
                    </a:lnTo>
                    <a:lnTo>
                      <a:pt x="4162914" y="4952673"/>
                    </a:lnTo>
                    <a:lnTo>
                      <a:pt x="4165707" y="4957454"/>
                    </a:lnTo>
                    <a:lnTo>
                      <a:pt x="4166985" y="4961456"/>
                    </a:lnTo>
                    <a:cubicBezTo>
                      <a:pt x="4171496" y="4970097"/>
                      <a:pt x="4177202" y="4978394"/>
                      <a:pt x="4182989" y="4987038"/>
                    </a:cubicBezTo>
                    <a:cubicBezTo>
                      <a:pt x="4194228" y="5003802"/>
                      <a:pt x="4208326" y="5022853"/>
                      <a:pt x="4209468" y="5041522"/>
                    </a:cubicBezTo>
                    <a:cubicBezTo>
                      <a:pt x="4210087" y="5052096"/>
                      <a:pt x="4213005" y="5062300"/>
                      <a:pt x="4216684" y="5072376"/>
                    </a:cubicBezTo>
                    <a:lnTo>
                      <a:pt x="4222587" y="5087441"/>
                    </a:lnTo>
                    <a:lnTo>
                      <a:pt x="4235615" y="5133220"/>
                    </a:lnTo>
                    <a:lnTo>
                      <a:pt x="4235616" y="5133225"/>
                    </a:lnTo>
                    <a:lnTo>
                      <a:pt x="4228901" y="5166113"/>
                    </a:lnTo>
                    <a:lnTo>
                      <a:pt x="4228901" y="5166114"/>
                    </a:lnTo>
                    <a:cubicBezTo>
                      <a:pt x="4228139" y="5167638"/>
                      <a:pt x="4228712" y="5169781"/>
                      <a:pt x="4229593" y="5172091"/>
                    </a:cubicBezTo>
                    <a:lnTo>
                      <a:pt x="4232139" y="5179068"/>
                    </a:lnTo>
                    <a:cubicBezTo>
                      <a:pt x="4235759" y="5196595"/>
                      <a:pt x="4235807" y="5213598"/>
                      <a:pt x="4231973" y="5229434"/>
                    </a:cubicBezTo>
                    <a:lnTo>
                      <a:pt x="4225669" y="5241089"/>
                    </a:lnTo>
                    <a:lnTo>
                      <a:pt x="4208517" y="5272796"/>
                    </a:lnTo>
                    <a:cubicBezTo>
                      <a:pt x="4196871" y="5285441"/>
                      <a:pt x="4189165" y="5298595"/>
                      <a:pt x="4184613" y="5312288"/>
                    </a:cubicBezTo>
                    <a:lnTo>
                      <a:pt x="4183557" y="5321350"/>
                    </a:lnTo>
                    <a:lnTo>
                      <a:pt x="4181083" y="5326163"/>
                    </a:ln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7" y="5480638"/>
                    </a:cubicBezTo>
                    <a:lnTo>
                      <a:pt x="4208850" y="5507668"/>
                    </a:lnTo>
                    <a:lnTo>
                      <a:pt x="4198232" y="5531692"/>
                    </a:lnTo>
                    <a:lnTo>
                      <a:pt x="4198231" y="5531693"/>
                    </a:lnTo>
                    <a:cubicBezTo>
                      <a:pt x="4191181" y="5537600"/>
                      <a:pt x="4187989" y="5542649"/>
                      <a:pt x="4188085" y="5547578"/>
                    </a:cubicBezTo>
                    <a:lnTo>
                      <a:pt x="4188085" y="5547579"/>
                    </a:lnTo>
                    <a:cubicBezTo>
                      <a:pt x="4188180" y="5552508"/>
                      <a:pt x="4191562" y="5557318"/>
                      <a:pt x="4197659" y="5562747"/>
                    </a:cubicBezTo>
                    <a:cubicBezTo>
                      <a:pt x="4240332" y="5600468"/>
                      <a:pt x="4267003" y="5646190"/>
                      <a:pt x="4268907" y="5704484"/>
                    </a:cubicBezTo>
                    <a:cubicBezTo>
                      <a:pt x="4269289" y="5716486"/>
                      <a:pt x="4271954" y="5728679"/>
                      <a:pt x="4274812" y="5740489"/>
                    </a:cubicBezTo>
                    <a:cubicBezTo>
                      <a:pt x="4276527" y="5747729"/>
                      <a:pt x="4278433" y="5756494"/>
                      <a:pt x="4283578" y="5760874"/>
                    </a:cubicBezTo>
                    <a:cubicBezTo>
                      <a:pt x="4322821" y="5794975"/>
                      <a:pt x="4350063" y="5837458"/>
                      <a:pt x="4371973" y="5883752"/>
                    </a:cubicBezTo>
                    <a:lnTo>
                      <a:pt x="4371974" y="5883757"/>
                    </a:lnTo>
                    <a:lnTo>
                      <a:pt x="4389877" y="5935946"/>
                    </a:lnTo>
                    <a:lnTo>
                      <a:pt x="4389878" y="5935950"/>
                    </a:lnTo>
                    <a:lnTo>
                      <a:pt x="4386259" y="5993290"/>
                    </a:lnTo>
                    <a:lnTo>
                      <a:pt x="4386259" y="5993291"/>
                    </a:lnTo>
                    <a:cubicBezTo>
                      <a:pt x="4385116" y="6004531"/>
                      <a:pt x="4385306" y="6017485"/>
                      <a:pt x="4379782" y="6026440"/>
                    </a:cubicBezTo>
                    <a:cubicBezTo>
                      <a:pt x="4362445" y="6054825"/>
                      <a:pt x="4343778" y="6082258"/>
                      <a:pt x="4323583" y="6108738"/>
                    </a:cubicBezTo>
                    <a:cubicBezTo>
                      <a:pt x="4314914" y="6120074"/>
                      <a:pt x="4309961" y="6126884"/>
                      <a:pt x="4309890" y="6133314"/>
                    </a:cubicBezTo>
                    <a:lnTo>
                      <a:pt x="4309890" y="6133315"/>
                    </a:lnTo>
                    <a:lnTo>
                      <a:pt x="4313591" y="6143190"/>
                    </a:lnTo>
                    <a:lnTo>
                      <a:pt x="4325486" y="6155600"/>
                    </a:lnTo>
                    <a:lnTo>
                      <a:pt x="4325488" y="6155603"/>
                    </a:lnTo>
                    <a:cubicBezTo>
                      <a:pt x="4347778" y="6175798"/>
                      <a:pt x="4359398" y="6200945"/>
                      <a:pt x="4364160" y="6228757"/>
                    </a:cubicBezTo>
                    <a:lnTo>
                      <a:pt x="4381497" y="6361540"/>
                    </a:lnTo>
                    <a:lnTo>
                      <a:pt x="4381497" y="6361539"/>
                    </a:lnTo>
                    <a:cubicBezTo>
                      <a:pt x="4377877" y="6317151"/>
                      <a:pt x="4371590" y="6272764"/>
                      <a:pt x="4364160" y="6228756"/>
                    </a:cubicBezTo>
                    <a:cubicBezTo>
                      <a:pt x="4359398" y="6200944"/>
                      <a:pt x="4347778" y="6175797"/>
                      <a:pt x="4325488" y="6155602"/>
                    </a:cubicBezTo>
                    <a:lnTo>
                      <a:pt x="4325486" y="6155600"/>
                    </a:lnTo>
                    <a:lnTo>
                      <a:pt x="4309890" y="6133315"/>
                    </a:lnTo>
                    <a:lnTo>
                      <a:pt x="4323583" y="6108739"/>
                    </a:lnTo>
                    <a:cubicBezTo>
                      <a:pt x="4343778" y="6082259"/>
                      <a:pt x="4362445" y="6054826"/>
                      <a:pt x="4379782" y="6026441"/>
                    </a:cubicBezTo>
                    <a:cubicBezTo>
                      <a:pt x="4385306" y="6017486"/>
                      <a:pt x="4385116" y="6004532"/>
                      <a:pt x="4386259" y="5993292"/>
                    </a:cubicBezTo>
                    <a:lnTo>
                      <a:pt x="4386259" y="5993290"/>
                    </a:lnTo>
                    <a:lnTo>
                      <a:pt x="4389712" y="5964477"/>
                    </a:lnTo>
                    <a:lnTo>
                      <a:pt x="4389878" y="5935950"/>
                    </a:lnTo>
                    <a:lnTo>
                      <a:pt x="4389878" y="5935949"/>
                    </a:lnTo>
                    <a:lnTo>
                      <a:pt x="4389877" y="5935946"/>
                    </a:lnTo>
                    <a:lnTo>
                      <a:pt x="4382997" y="5909351"/>
                    </a:lnTo>
                    <a:lnTo>
                      <a:pt x="4371974" y="5883757"/>
                    </a:lnTo>
                    <a:lnTo>
                      <a:pt x="4371973" y="5883751"/>
                    </a:lnTo>
                    <a:cubicBezTo>
                      <a:pt x="4350063" y="5837457"/>
                      <a:pt x="4322821" y="5794974"/>
                      <a:pt x="4283578" y="5760873"/>
                    </a:cubicBezTo>
                    <a:cubicBezTo>
                      <a:pt x="4278433" y="5756493"/>
                      <a:pt x="4276527" y="5747728"/>
                      <a:pt x="4274812" y="5740488"/>
                    </a:cubicBezTo>
                    <a:cubicBezTo>
                      <a:pt x="4271954" y="5728678"/>
                      <a:pt x="4269289" y="5716485"/>
                      <a:pt x="4268907" y="5704483"/>
                    </a:cubicBezTo>
                    <a:cubicBezTo>
                      <a:pt x="4267003" y="5646189"/>
                      <a:pt x="4240332" y="5600467"/>
                      <a:pt x="4197659" y="5562746"/>
                    </a:cubicBezTo>
                    <a:lnTo>
                      <a:pt x="4188085" y="5547578"/>
                    </a:lnTo>
                    <a:lnTo>
                      <a:pt x="4198231" y="5531694"/>
                    </a:lnTo>
                    <a:lnTo>
                      <a:pt x="4198232" y="5531692"/>
                    </a:lnTo>
                    <a:lnTo>
                      <a:pt x="4206630" y="5520422"/>
                    </a:lnTo>
                    <a:lnTo>
                      <a:pt x="4208850" y="5507668"/>
                    </a:lnTo>
                    <a:lnTo>
                      <a:pt x="4208850" y="5507667"/>
                    </a:lnTo>
                    <a:cubicBezTo>
                      <a:pt x="4208803" y="5498832"/>
                      <a:pt x="4206231" y="5489497"/>
                      <a:pt x="4204327" y="5480637"/>
                    </a:cubicBezTo>
                    <a:cubicBezTo>
                      <a:pt x="4200516" y="5462351"/>
                      <a:pt x="4196514" y="5443870"/>
                      <a:pt x="4192704" y="5425582"/>
                    </a:cubicBezTo>
                    <a:cubicBezTo>
                      <a:pt x="4190038" y="5412057"/>
                      <a:pt x="4187752" y="5398721"/>
                      <a:pt x="4184513" y="5385384"/>
                    </a:cubicBezTo>
                    <a:lnTo>
                      <a:pt x="4179637" y="5355014"/>
                    </a:lnTo>
                    <a:lnTo>
                      <a:pt x="4183557" y="5321350"/>
                    </a:lnTo>
                    <a:lnTo>
                      <a:pt x="4208517" y="5272797"/>
                    </a:lnTo>
                    <a:lnTo>
                      <a:pt x="4225669" y="5241089"/>
                    </a:lnTo>
                    <a:lnTo>
                      <a:pt x="4231973" y="5229433"/>
                    </a:lnTo>
                    <a:lnTo>
                      <a:pt x="4232139" y="5179068"/>
                    </a:lnTo>
                    <a:lnTo>
                      <a:pt x="4232139" y="5179067"/>
                    </a:lnTo>
                    <a:cubicBezTo>
                      <a:pt x="4231663" y="5176876"/>
                      <a:pt x="4230473" y="5174400"/>
                      <a:pt x="4229593" y="5172090"/>
                    </a:cubicBezTo>
                    <a:lnTo>
                      <a:pt x="4228901" y="5166114"/>
                    </a:lnTo>
                    <a:lnTo>
                      <a:pt x="4235616" y="5133225"/>
                    </a:lnTo>
                    <a:lnTo>
                      <a:pt x="4235616" y="5133224"/>
                    </a:lnTo>
                    <a:lnTo>
                      <a:pt x="4235615" y="5133220"/>
                    </a:lnTo>
                    <a:lnTo>
                      <a:pt x="4228473" y="5102461"/>
                    </a:lnTo>
                    <a:lnTo>
                      <a:pt x="4222587" y="5087441"/>
                    </a:lnTo>
                    <a:lnTo>
                      <a:pt x="4222582" y="5087423"/>
                    </a:lnTo>
                    <a:cubicBezTo>
                      <a:pt x="4216496" y="5072411"/>
                      <a:pt x="4210397" y="5057381"/>
                      <a:pt x="4209468" y="5041521"/>
                    </a:cubicBezTo>
                    <a:cubicBezTo>
                      <a:pt x="4208326" y="5022852"/>
                      <a:pt x="4194228" y="5003801"/>
                      <a:pt x="4182989" y="4987037"/>
                    </a:cubicBezTo>
                    <a:lnTo>
                      <a:pt x="4165707" y="4957454"/>
                    </a:lnTo>
                    <a:lnTo>
                      <a:pt x="4158155" y="4933805"/>
                    </a:lnTo>
                    <a:lnTo>
                      <a:pt x="4159557" y="4912169"/>
                    </a:lnTo>
                    <a:cubicBezTo>
                      <a:pt x="4161319" y="4904358"/>
                      <a:pt x="4161831" y="4896714"/>
                      <a:pt x="4161262" y="4889276"/>
                    </a:cubicBezTo>
                    <a:lnTo>
                      <a:pt x="4161262" y="4889275"/>
                    </a:lnTo>
                    <a:lnTo>
                      <a:pt x="4156484" y="4867614"/>
                    </a:lnTo>
                    <a:lnTo>
                      <a:pt x="4153733" y="4863343"/>
                    </a:lnTo>
                    <a:lnTo>
                      <a:pt x="4151983" y="4857317"/>
                    </a:lnTo>
                    <a:cubicBezTo>
                      <a:pt x="4146840" y="4847214"/>
                      <a:pt x="4139839" y="4837703"/>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9" y="4442762"/>
                      <a:pt x="4197659" y="4403326"/>
                      <a:pt x="4196706" y="4363891"/>
                    </a:cubicBezTo>
                    <a:lnTo>
                      <a:pt x="4196706" y="4363890"/>
                    </a:lnTo>
                    <a:cubicBezTo>
                      <a:pt x="4196514" y="4350554"/>
                      <a:pt x="4193466" y="4336457"/>
                      <a:pt x="4187752" y="4324645"/>
                    </a:cubicBezTo>
                    <a:cubicBezTo>
                      <a:pt x="4175749" y="4300070"/>
                      <a:pt x="4160129" y="4277401"/>
                      <a:pt x="4147936" y="4253014"/>
                    </a:cubicBezTo>
                    <a:close/>
                    <a:moveTo>
                      <a:pt x="4211111" y="2836172"/>
                    </a:moveTo>
                    <a:lnTo>
                      <a:pt x="4202421" y="2848793"/>
                    </a:lnTo>
                    <a:cubicBezTo>
                      <a:pt x="4197421" y="2865010"/>
                      <a:pt x="4191562" y="2881307"/>
                      <a:pt x="4186816" y="2897785"/>
                    </a:cubicBezTo>
                    <a:lnTo>
                      <a:pt x="4185787" y="2903551"/>
                    </a:lnTo>
                    <a:lnTo>
                      <a:pt x="4182513" y="2914328"/>
                    </a:lnTo>
                    <a:lnTo>
                      <a:pt x="4177882" y="2947858"/>
                    </a:lnTo>
                    <a:lnTo>
                      <a:pt x="4177881" y="2947862"/>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2"/>
                      <a:pt x="4093355" y="3574408"/>
                    </a:cubicBezTo>
                    <a:lnTo>
                      <a:pt x="4093355" y="3574409"/>
                    </a:lnTo>
                    <a:cubicBezTo>
                      <a:pt x="4092450" y="3582005"/>
                      <a:pt x="4096499" y="3590054"/>
                      <a:pt x="4105453" y="3606818"/>
                    </a:cubicBezTo>
                    <a:cubicBezTo>
                      <a:pt x="4109835" y="3614820"/>
                      <a:pt x="4112501" y="3624726"/>
                      <a:pt x="4118979" y="3630633"/>
                    </a:cubicBezTo>
                    <a:lnTo>
                      <a:pt x="4136708" y="3654416"/>
                    </a:lnTo>
                    <a:lnTo>
                      <a:pt x="4140382" y="3668940"/>
                    </a:lnTo>
                    <a:lnTo>
                      <a:pt x="4143220" y="3680164"/>
                    </a:lnTo>
                    <a:lnTo>
                      <a:pt x="4139172" y="3734837"/>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7425" y="3868764"/>
                    </a:lnTo>
                    <a:lnTo>
                      <a:pt x="4126028" y="3885337"/>
                    </a:lnTo>
                    <a:lnTo>
                      <a:pt x="4126028" y="3885339"/>
                    </a:lnTo>
                    <a:cubicBezTo>
                      <a:pt x="4135744" y="3897722"/>
                      <a:pt x="4143150" y="3910319"/>
                      <a:pt x="4148409" y="3923125"/>
                    </a:cubicBezTo>
                    <a:lnTo>
                      <a:pt x="4157913" y="3962160"/>
                    </a:lnTo>
                    <a:lnTo>
                      <a:pt x="4142221" y="4043838"/>
                    </a:lnTo>
                    <a:lnTo>
                      <a:pt x="4142220" y="4043839"/>
                    </a:lnTo>
                    <a:cubicBezTo>
                      <a:pt x="4133457" y="4063842"/>
                      <a:pt x="4128075" y="4083702"/>
                      <a:pt x="4127099" y="4103825"/>
                    </a:cubicBezTo>
                    <a:lnTo>
                      <a:pt x="4127099" y="4103826"/>
                    </a:lnTo>
                    <a:lnTo>
                      <a:pt x="4129066" y="4134256"/>
                    </a:lnTo>
                    <a:lnTo>
                      <a:pt x="4138410" y="4165382"/>
                    </a:lnTo>
                    <a:lnTo>
                      <a:pt x="4138410" y="4165384"/>
                    </a:lnTo>
                    <a:lnTo>
                      <a:pt x="4142315" y="4192388"/>
                    </a:lnTo>
                    <a:lnTo>
                      <a:pt x="4142315" y="4192387"/>
                    </a:lnTo>
                    <a:cubicBezTo>
                      <a:pt x="4142411" y="4182767"/>
                      <a:pt x="4141839" y="4173480"/>
                      <a:pt x="4138410" y="4165383"/>
                    </a:cubicBezTo>
                    <a:lnTo>
                      <a:pt x="4138410" y="4165382"/>
                    </a:lnTo>
                    <a:lnTo>
                      <a:pt x="4127099" y="4103826"/>
                    </a:lnTo>
                    <a:lnTo>
                      <a:pt x="4142220" y="4043840"/>
                    </a:lnTo>
                    <a:lnTo>
                      <a:pt x="4142221" y="4043838"/>
                    </a:lnTo>
                    <a:lnTo>
                      <a:pt x="4155523" y="4002410"/>
                    </a:lnTo>
                    <a:lnTo>
                      <a:pt x="4157913" y="3962160"/>
                    </a:lnTo>
                    <a:lnTo>
                      <a:pt x="4157913" y="3962159"/>
                    </a:lnTo>
                    <a:cubicBezTo>
                      <a:pt x="4155651" y="3935727"/>
                      <a:pt x="4145460" y="3910104"/>
                      <a:pt x="4126028" y="3885338"/>
                    </a:cubicBezTo>
                    <a:lnTo>
                      <a:pt x="4126028" y="3885337"/>
                    </a:lnTo>
                    <a:lnTo>
                      <a:pt x="4116645" y="3852620"/>
                    </a:lnTo>
                    <a:lnTo>
                      <a:pt x="4130980" y="3822473"/>
                    </a:lnTo>
                    <a:cubicBezTo>
                      <a:pt x="4139172" y="3811614"/>
                      <a:pt x="4144316" y="3800897"/>
                      <a:pt x="4145911" y="3789777"/>
                    </a:cubicBezTo>
                    <a:lnTo>
                      <a:pt x="4145911" y="3789776"/>
                    </a:lnTo>
                    <a:cubicBezTo>
                      <a:pt x="4147507" y="3778655"/>
                      <a:pt x="4145554" y="3767130"/>
                      <a:pt x="4139554" y="3754652"/>
                    </a:cubicBezTo>
                    <a:lnTo>
                      <a:pt x="4139172" y="3734838"/>
                    </a:lnTo>
                    <a:lnTo>
                      <a:pt x="4143220" y="3680164"/>
                    </a:lnTo>
                    <a:lnTo>
                      <a:pt x="4143220" y="3680163"/>
                    </a:lnTo>
                    <a:lnTo>
                      <a:pt x="4140382" y="3668940"/>
                    </a:lnTo>
                    <a:lnTo>
                      <a:pt x="4136708" y="3654416"/>
                    </a:lnTo>
                    <a:lnTo>
                      <a:pt x="4136708" y="3654416"/>
                    </a:lnTo>
                    <a:lnTo>
                      <a:pt x="4136708" y="3654415"/>
                    </a:lnTo>
                    <a:cubicBezTo>
                      <a:pt x="4132898" y="3646123"/>
                      <a:pt x="4127219" y="3638157"/>
                      <a:pt x="4118979" y="3630632"/>
                    </a:cubicBezTo>
                    <a:cubicBezTo>
                      <a:pt x="4112501" y="3624725"/>
                      <a:pt x="4109835" y="3614819"/>
                      <a:pt x="4105453" y="3606817"/>
                    </a:cubicBezTo>
                    <a:cubicBezTo>
                      <a:pt x="4100976" y="3598435"/>
                      <a:pt x="4097725" y="3592232"/>
                      <a:pt x="4095707" y="3587174"/>
                    </a:cubicBezTo>
                    <a:lnTo>
                      <a:pt x="4093355"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1"/>
                    </a:lnTo>
                    <a:cubicBezTo>
                      <a:pt x="4193372" y="3045777"/>
                      <a:pt x="4189562" y="3014153"/>
                      <a:pt x="4181465" y="2982148"/>
                    </a:cubicBezTo>
                    <a:lnTo>
                      <a:pt x="4177881" y="2947863"/>
                    </a:lnTo>
                    <a:lnTo>
                      <a:pt x="4177882" y="2947858"/>
                    </a:lnTo>
                    <a:lnTo>
                      <a:pt x="4185787" y="2903551"/>
                    </a:lnTo>
                    <a:lnTo>
                      <a:pt x="4202421" y="2848794"/>
                    </a:lnTo>
                    <a:cubicBezTo>
                      <a:pt x="4203754" y="2844317"/>
                      <a:pt x="4207040"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25839" y="2518262"/>
                    </a:lnTo>
                    <a:lnTo>
                      <a:pt x="4125838" y="2518264"/>
                    </a:lnTo>
                    <a:cubicBezTo>
                      <a:pt x="4123171" y="2527790"/>
                      <a:pt x="4122027" y="2536457"/>
                      <a:pt x="4122194" y="2545006"/>
                    </a:cubicBezTo>
                    <a:lnTo>
                      <a:pt x="4122194" y="2545007"/>
                    </a:lnTo>
                    <a:cubicBezTo>
                      <a:pt x="4122360" y="2553556"/>
                      <a:pt x="4123837" y="2561986"/>
                      <a:pt x="4126408" y="2571035"/>
                    </a:cubicBezTo>
                    <a:cubicBezTo>
                      <a:pt x="4138410" y="2612946"/>
                      <a:pt x="4170987" y="2640951"/>
                      <a:pt x="4199563" y="2668002"/>
                    </a:cubicBezTo>
                    <a:cubicBezTo>
                      <a:pt x="4223947" y="2691055"/>
                      <a:pt x="4237663" y="2716964"/>
                      <a:pt x="4247953" y="2745349"/>
                    </a:cubicBezTo>
                    <a:lnTo>
                      <a:pt x="4247954" y="2745352"/>
                    </a:lnTo>
                    <a:lnTo>
                      <a:pt x="4253873" y="2778006"/>
                    </a:lnTo>
                    <a:lnTo>
                      <a:pt x="4253453" y="2785440"/>
                    </a:lnTo>
                    <a:lnTo>
                      <a:pt x="4243374" y="2811780"/>
                    </a:lnTo>
                    <a:lnTo>
                      <a:pt x="4243371" y="2811787"/>
                    </a:lnTo>
                    <a:lnTo>
                      <a:pt x="4243372" y="2811787"/>
                    </a:lnTo>
                    <a:lnTo>
                      <a:pt x="4243374" y="2811780"/>
                    </a:lnTo>
                    <a:lnTo>
                      <a:pt x="4253025" y="2793023"/>
                    </a:lnTo>
                    <a:lnTo>
                      <a:pt x="4253453" y="2785440"/>
                    </a:lnTo>
                    <a:lnTo>
                      <a:pt x="4254654" y="2782305"/>
                    </a:lnTo>
                    <a:lnTo>
                      <a:pt x="4253873" y="2778006"/>
                    </a:lnTo>
                    <a:lnTo>
                      <a:pt x="4254284" y="2770758"/>
                    </a:lnTo>
                    <a:lnTo>
                      <a:pt x="4247954" y="2745352"/>
                    </a:lnTo>
                    <a:lnTo>
                      <a:pt x="4247953" y="2745348"/>
                    </a:lnTo>
                    <a:cubicBezTo>
                      <a:pt x="4237663" y="2716963"/>
                      <a:pt x="4223947" y="2691054"/>
                      <a:pt x="4199563" y="2668001"/>
                    </a:cubicBezTo>
                    <a:cubicBezTo>
                      <a:pt x="4170987" y="2640950"/>
                      <a:pt x="4138410" y="2612945"/>
                      <a:pt x="4126408" y="2571034"/>
                    </a:cubicBezTo>
                    <a:lnTo>
                      <a:pt x="4122194" y="2545007"/>
                    </a:lnTo>
                    <a:lnTo>
                      <a:pt x="4125838" y="2518265"/>
                    </a:lnTo>
                    <a:lnTo>
                      <a:pt x="4125839" y="2518262"/>
                    </a:lnTo>
                    <a:lnTo>
                      <a:pt x="4132419" y="2490551"/>
                    </a:lnTo>
                    <a:lnTo>
                      <a:pt x="4134481" y="2463018"/>
                    </a:lnTo>
                    <a:lnTo>
                      <a:pt x="4134481" y="2463017"/>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45230" y="1459073"/>
                    </a:moveTo>
                    <a:lnTo>
                      <a:pt x="3745229" y="1459074"/>
                    </a:lnTo>
                    <a:lnTo>
                      <a:pt x="3736012" y="1481572"/>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lnTo>
                      <a:pt x="3759500" y="338900"/>
                    </a:lnTo>
                    <a:lnTo>
                      <a:pt x="3769400" y="395640"/>
                    </a:lnTo>
                    <a:lnTo>
                      <a:pt x="3765590" y="367328"/>
                    </a:lnTo>
                    <a:lnTo>
                      <a:pt x="3759500" y="338900"/>
                    </a:lnTo>
                    <a:lnTo>
                      <a:pt x="3759494" y="338870"/>
                    </a:ln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7"/>
                    </a:lnTo>
                    <a:lnTo>
                      <a:pt x="3785402" y="228944"/>
                    </a:lnTo>
                    <a:lnTo>
                      <a:pt x="3780943" y="177271"/>
                    </a:lnTo>
                    <a:lnTo>
                      <a:pt x="3777129" y="153387"/>
                    </a:lnTo>
                    <a:lnTo>
                      <a:pt x="3776930" y="151569"/>
                    </a:lnTo>
                    <a:cubicBezTo>
                      <a:pt x="3772700" y="125876"/>
                      <a:pt x="3768195" y="100174"/>
                      <a:pt x="3766811" y="74129"/>
                    </a:cubicBezTo>
                    <a:close/>
                    <a:moveTo>
                      <a:pt x="3766492" y="0"/>
                    </a:moveTo>
                    <a:lnTo>
                      <a:pt x="4230600" y="0"/>
                    </a:lnTo>
                    <a:lnTo>
                      <a:pt x="4229473" y="2817"/>
                    </a:lnTo>
                    <a:cubicBezTo>
                      <a:pt x="4221092" y="21486"/>
                      <a:pt x="4218423" y="43012"/>
                      <a:pt x="4215375" y="63587"/>
                    </a:cubicBezTo>
                    <a:cubicBezTo>
                      <a:pt x="4209851" y="101308"/>
                      <a:pt x="4206421" y="139219"/>
                      <a:pt x="4201468" y="176939"/>
                    </a:cubicBezTo>
                    <a:cubicBezTo>
                      <a:pt x="4200325" y="184941"/>
                      <a:pt x="4198231"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5" y="1489720"/>
                    </a:cubicBezTo>
                    <a:cubicBezTo>
                      <a:pt x="4198993" y="1505724"/>
                      <a:pt x="4192324" y="1523059"/>
                      <a:pt x="4196324" y="1537537"/>
                    </a:cubicBezTo>
                    <a:cubicBezTo>
                      <a:pt x="4207374" y="1576019"/>
                      <a:pt x="4220709" y="1614120"/>
                      <a:pt x="4237474" y="1650317"/>
                    </a:cubicBezTo>
                    <a:cubicBezTo>
                      <a:pt x="4254428" y="1687086"/>
                      <a:pt x="4268716" y="1721185"/>
                      <a:pt x="4251572" y="1763287"/>
                    </a:cubicBezTo>
                    <a:cubicBezTo>
                      <a:pt x="4244332" y="1781194"/>
                      <a:pt x="4249476" y="1804816"/>
                      <a:pt x="4251380" y="1825393"/>
                    </a:cubicBezTo>
                    <a:cubicBezTo>
                      <a:pt x="4252904" y="1840441"/>
                      <a:pt x="4261478" y="1854920"/>
                      <a:pt x="4261478" y="1869780"/>
                    </a:cubicBezTo>
                    <a:cubicBezTo>
                      <a:pt x="4261478" y="1909408"/>
                      <a:pt x="4271574" y="1944649"/>
                      <a:pt x="4292149" y="1978940"/>
                    </a:cubicBezTo>
                    <a:cubicBezTo>
                      <a:pt x="4300150" y="1992279"/>
                      <a:pt x="4294815" y="2013043"/>
                      <a:pt x="4296911" y="2030378"/>
                    </a:cubicBezTo>
                    <a:cubicBezTo>
                      <a:pt x="4299388" y="2048668"/>
                      <a:pt x="4301673" y="2067525"/>
                      <a:pt x="4307201" y="2085054"/>
                    </a:cubicBezTo>
                    <a:cubicBezTo>
                      <a:pt x="4321679" y="2130393"/>
                      <a:pt x="4338062" y="2175163"/>
                      <a:pt x="4353302" y="2220312"/>
                    </a:cubicBezTo>
                    <a:cubicBezTo>
                      <a:pt x="4365877" y="2257459"/>
                      <a:pt x="4355970" y="2294039"/>
                      <a:pt x="4350636" y="2330806"/>
                    </a:cubicBezTo>
                    <a:cubicBezTo>
                      <a:pt x="4347205" y="2353859"/>
                      <a:pt x="4339013" y="2375383"/>
                      <a:pt x="4351206" y="2401292"/>
                    </a:cubicBezTo>
                    <a:cubicBezTo>
                      <a:pt x="4362828" y="2426059"/>
                      <a:pt x="4360160" y="2457492"/>
                      <a:pt x="4366446" y="2485307"/>
                    </a:cubicBezTo>
                    <a:cubicBezTo>
                      <a:pt x="4371781" y="2508742"/>
                      <a:pt x="4380354" y="2531409"/>
                      <a:pt x="4388736" y="2554079"/>
                    </a:cubicBezTo>
                    <a:cubicBezTo>
                      <a:pt x="4400168" y="2584942"/>
                      <a:pt x="4412167" y="2615421"/>
                      <a:pt x="4406453" y="2649143"/>
                    </a:cubicBezTo>
                    <a:cubicBezTo>
                      <a:pt x="4399976" y="2687436"/>
                      <a:pt x="4424359" y="2713723"/>
                      <a:pt x="4440554" y="2743826"/>
                    </a:cubicBezTo>
                    <a:cubicBezTo>
                      <a:pt x="4451603" y="2764590"/>
                      <a:pt x="4459795" y="2787259"/>
                      <a:pt x="4466653" y="2809930"/>
                    </a:cubicBezTo>
                    <a:cubicBezTo>
                      <a:pt x="4475607" y="2840219"/>
                      <a:pt x="4480941" y="2871462"/>
                      <a:pt x="4489705" y="2901943"/>
                    </a:cubicBezTo>
                    <a:cubicBezTo>
                      <a:pt x="4502848" y="2948047"/>
                      <a:pt x="4513137" y="2994722"/>
                      <a:pt x="4505897" y="3042728"/>
                    </a:cubicBezTo>
                    <a:cubicBezTo>
                      <a:pt x="4502659" y="3064827"/>
                      <a:pt x="4502848" y="3085403"/>
                      <a:pt x="4507613" y="3107500"/>
                    </a:cubicBezTo>
                    <a:cubicBezTo>
                      <a:pt x="4515422" y="3143695"/>
                      <a:pt x="4516376" y="3180844"/>
                      <a:pt x="4545521" y="3209993"/>
                    </a:cubicBezTo>
                    <a:cubicBezTo>
                      <a:pt x="4555811" y="3220280"/>
                      <a:pt x="4558477" y="3238758"/>
                      <a:pt x="4563811" y="3253809"/>
                    </a:cubicBezTo>
                    <a:cubicBezTo>
                      <a:pt x="4570099" y="3271145"/>
                      <a:pt x="4566858" y="3283908"/>
                      <a:pt x="4548570" y="3293244"/>
                    </a:cubicBezTo>
                    <a:cubicBezTo>
                      <a:pt x="4540379" y="3297434"/>
                      <a:pt x="4532378" y="3309437"/>
                      <a:pt x="4531043" y="3318771"/>
                    </a:cubicBezTo>
                    <a:cubicBezTo>
                      <a:pt x="4527043" y="3346776"/>
                      <a:pt x="4532950" y="3372495"/>
                      <a:pt x="4545904" y="3399546"/>
                    </a:cubicBezTo>
                    <a:cubicBezTo>
                      <a:pt x="4558096" y="3424883"/>
                      <a:pt x="4556762" y="3456508"/>
                      <a:pt x="4561524" y="3485275"/>
                    </a:cubicBezTo>
                    <a:cubicBezTo>
                      <a:pt x="4564954" y="3505657"/>
                      <a:pt x="4572002" y="3526042"/>
                      <a:pt x="4572002" y="3546617"/>
                    </a:cubicBezTo>
                    <a:cubicBezTo>
                      <a:pt x="4572002" y="3572146"/>
                      <a:pt x="4565907" y="3597482"/>
                      <a:pt x="4563620" y="3623201"/>
                    </a:cubicBezTo>
                    <a:cubicBezTo>
                      <a:pt x="4561716" y="3643204"/>
                      <a:pt x="4562478" y="3663589"/>
                      <a:pt x="4560192" y="3683591"/>
                    </a:cubicBezTo>
                    <a:cubicBezTo>
                      <a:pt x="4558477" y="3699976"/>
                      <a:pt x="4554096" y="3716168"/>
                      <a:pt x="4550476" y="3732361"/>
                    </a:cubicBezTo>
                    <a:cubicBezTo>
                      <a:pt x="4549142" y="3738267"/>
                      <a:pt x="4543998" y="3744173"/>
                      <a:pt x="4544759" y="3749506"/>
                    </a:cubicBezTo>
                    <a:cubicBezTo>
                      <a:pt x="4552953" y="3802467"/>
                      <a:pt x="4516376" y="3840569"/>
                      <a:pt x="4500182" y="3885338"/>
                    </a:cubicBezTo>
                    <a:cubicBezTo>
                      <a:pt x="4483035" y="3932394"/>
                      <a:pt x="4456748" y="3977925"/>
                      <a:pt x="4464557" y="4030503"/>
                    </a:cubicBezTo>
                    <a:cubicBezTo>
                      <a:pt x="4469319" y="4062318"/>
                      <a:pt x="4480369" y="4092989"/>
                      <a:pt x="4487039" y="4124614"/>
                    </a:cubicBezTo>
                    <a:cubicBezTo>
                      <a:pt x="4489324" y="4135854"/>
                      <a:pt x="4488943" y="4148427"/>
                      <a:pt x="4486656" y="4159667"/>
                    </a:cubicBezTo>
                    <a:cubicBezTo>
                      <a:pt x="4476177" y="4213961"/>
                      <a:pt x="4474653" y="4267493"/>
                      <a:pt x="4491801" y="4320837"/>
                    </a:cubicBezTo>
                    <a:cubicBezTo>
                      <a:pt x="4494659" y="4329979"/>
                      <a:pt x="4497325" y="4339695"/>
                      <a:pt x="4497325" y="4349222"/>
                    </a:cubicBezTo>
                    <a:cubicBezTo>
                      <a:pt x="4497325" y="4401419"/>
                      <a:pt x="4493324" y="4452665"/>
                      <a:pt x="4474653" y="4502579"/>
                    </a:cubicBezTo>
                    <a:cubicBezTo>
                      <a:pt x="4468368" y="4519343"/>
                      <a:pt x="4472368" y="4539728"/>
                      <a:pt x="4470844" y="4558207"/>
                    </a:cubicBezTo>
                    <a:cubicBezTo>
                      <a:pt x="4469511" y="4575351"/>
                      <a:pt x="4468940" y="4592878"/>
                      <a:pt x="4464557" y="4609452"/>
                    </a:cubicBezTo>
                    <a:cubicBezTo>
                      <a:pt x="4458082" y="4633647"/>
                      <a:pt x="4457320" y="4656126"/>
                      <a:pt x="4463033" y="4681083"/>
                    </a:cubicBezTo>
                    <a:cubicBezTo>
                      <a:pt x="4468368" y="4704895"/>
                      <a:pt x="4465702" y="4730614"/>
                      <a:pt x="4465891" y="4755381"/>
                    </a:cubicBezTo>
                    <a:cubicBezTo>
                      <a:pt x="4466082" y="4783004"/>
                      <a:pt x="4466272" y="4810627"/>
                      <a:pt x="4465319" y="4838250"/>
                    </a:cubicBezTo>
                    <a:cubicBezTo>
                      <a:pt x="4464940" y="4849300"/>
                      <a:pt x="4457320" y="4861873"/>
                      <a:pt x="4460367" y="4871019"/>
                    </a:cubicBezTo>
                    <a:cubicBezTo>
                      <a:pt x="4470653" y="4900546"/>
                      <a:pt x="4458271" y="4930075"/>
                      <a:pt x="4463795" y="4959602"/>
                    </a:cubicBezTo>
                    <a:cubicBezTo>
                      <a:pt x="4466653" y="4974082"/>
                      <a:pt x="4458844" y="4990465"/>
                      <a:pt x="4458082" y="5006086"/>
                    </a:cubicBezTo>
                    <a:cubicBezTo>
                      <a:pt x="4456748" y="5031614"/>
                      <a:pt x="4457320" y="5057141"/>
                      <a:pt x="4456937" y="5082670"/>
                    </a:cubicBezTo>
                    <a:cubicBezTo>
                      <a:pt x="4456748" y="5091052"/>
                      <a:pt x="4455986" y="5099245"/>
                      <a:pt x="4455603" y="5107627"/>
                    </a:cubicBezTo>
                    <a:cubicBezTo>
                      <a:pt x="4455223" y="5115057"/>
                      <a:pt x="4453508" y="5122867"/>
                      <a:pt x="4454840" y="5129916"/>
                    </a:cubicBezTo>
                    <a:cubicBezTo>
                      <a:pt x="4459605" y="5155445"/>
                      <a:pt x="4467415" y="5180591"/>
                      <a:pt x="4470464" y="5206308"/>
                    </a:cubicBezTo>
                    <a:cubicBezTo>
                      <a:pt x="4473130" y="5228597"/>
                      <a:pt x="4469511" y="5251650"/>
                      <a:pt x="4471415" y="5274129"/>
                    </a:cubicBezTo>
                    <a:cubicBezTo>
                      <a:pt x="4474653" y="5313754"/>
                      <a:pt x="4480369" y="5353379"/>
                      <a:pt x="4483990" y="5393005"/>
                    </a:cubicBezTo>
                    <a:cubicBezTo>
                      <a:pt x="4484752" y="5401579"/>
                      <a:pt x="4479988" y="5410531"/>
                      <a:pt x="4479607" y="5419295"/>
                    </a:cubicBezTo>
                    <a:cubicBezTo>
                      <a:pt x="4478656" y="5446728"/>
                      <a:pt x="4478464" y="5474161"/>
                      <a:pt x="4477894" y="5501594"/>
                    </a:cubicBezTo>
                    <a:cubicBezTo>
                      <a:pt x="4477702" y="5517215"/>
                      <a:pt x="4478273" y="5533027"/>
                      <a:pt x="4476560" y="5548460"/>
                    </a:cubicBezTo>
                    <a:cubicBezTo>
                      <a:pt x="4474273" y="5568842"/>
                      <a:pt x="4470844" y="5587321"/>
                      <a:pt x="4485703" y="5606372"/>
                    </a:cubicBezTo>
                    <a:cubicBezTo>
                      <a:pt x="4508755" y="5635711"/>
                      <a:pt x="4499801" y="5673050"/>
                      <a:pt x="4505134" y="5706959"/>
                    </a:cubicBezTo>
                    <a:cubicBezTo>
                      <a:pt x="4506468" y="5715723"/>
                      <a:pt x="4506659" y="5724678"/>
                      <a:pt x="4508183" y="5733440"/>
                    </a:cubicBezTo>
                    <a:cubicBezTo>
                      <a:pt x="4511041" y="5749634"/>
                      <a:pt x="4514279" y="5765635"/>
                      <a:pt x="4517519" y="5781830"/>
                    </a:cubicBezTo>
                    <a:cubicBezTo>
                      <a:pt x="4518089" y="5784686"/>
                      <a:pt x="4518281" y="5787924"/>
                      <a:pt x="4519234" y="5790592"/>
                    </a:cubicBezTo>
                    <a:cubicBezTo>
                      <a:pt x="4527233" y="5815169"/>
                      <a:pt x="4536378" y="5839361"/>
                      <a:pt x="4542855" y="5864318"/>
                    </a:cubicBezTo>
                    <a:cubicBezTo>
                      <a:pt x="4546095" y="5876511"/>
                      <a:pt x="4546476" y="5890037"/>
                      <a:pt x="4544759" y="5902610"/>
                    </a:cubicBezTo>
                    <a:cubicBezTo>
                      <a:pt x="4539808" y="5939377"/>
                      <a:pt x="4537712" y="5975764"/>
                      <a:pt x="4544951" y="6012723"/>
                    </a:cubicBezTo>
                    <a:cubicBezTo>
                      <a:pt x="4547808" y="6027392"/>
                      <a:pt x="4543045" y="6043776"/>
                      <a:pt x="4541332" y="6059397"/>
                    </a:cubicBezTo>
                    <a:cubicBezTo>
                      <a:pt x="4536759" y="6096736"/>
                      <a:pt x="4531805" y="6134075"/>
                      <a:pt x="4527426" y="6171605"/>
                    </a:cubicBezTo>
                    <a:cubicBezTo>
                      <a:pt x="4524758" y="6195037"/>
                      <a:pt x="4523234" y="6218660"/>
                      <a:pt x="4520568" y="6242093"/>
                    </a:cubicBezTo>
                    <a:cubicBezTo>
                      <a:pt x="4517327" y="6269144"/>
                      <a:pt x="4512375" y="6296005"/>
                      <a:pt x="4509706" y="6323058"/>
                    </a:cubicBezTo>
                    <a:cubicBezTo>
                      <a:pt x="4506659" y="6353919"/>
                      <a:pt x="4506089" y="6384972"/>
                      <a:pt x="4502848" y="6415833"/>
                    </a:cubicBezTo>
                    <a:cubicBezTo>
                      <a:pt x="4496563" y="6472225"/>
                      <a:pt x="4489132" y="6528424"/>
                      <a:pt x="4482084" y="6584812"/>
                    </a:cubicBezTo>
                    <a:cubicBezTo>
                      <a:pt x="4475226" y="6639488"/>
                      <a:pt x="4469129" y="6694164"/>
                      <a:pt x="4460557" y="6748458"/>
                    </a:cubicBezTo>
                    <a:cubicBezTo>
                      <a:pt x="4456937" y="6771319"/>
                      <a:pt x="4447030" y="6793035"/>
                      <a:pt x="4441507" y="6815516"/>
                    </a:cubicBezTo>
                    <a:lnTo>
                      <a:pt x="4431806" y="6858001"/>
                    </a:lnTo>
                    <a:lnTo>
                      <a:pt x="4259554" y="6858001"/>
                    </a:lnTo>
                    <a:lnTo>
                      <a:pt x="4259554" y="6858002"/>
                    </a:lnTo>
                    <a:lnTo>
                      <a:pt x="0" y="6858002"/>
                    </a:lnTo>
                    <a:lnTo>
                      <a:pt x="0" y="2"/>
                    </a:lnTo>
                    <a:lnTo>
                      <a:pt x="3766492" y="1"/>
                    </a:lnTo>
                    <a:lnTo>
                      <a:pt x="3769210" y="21486"/>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9">
                <a:extLst>
                  <a:ext uri="{FF2B5EF4-FFF2-40B4-BE49-F238E27FC236}">
                    <a16:creationId xmlns:a16="http://schemas.microsoft.com/office/drawing/2014/main" id="{D56F11D0-7966-41FE-AAB9-EC0C54F11F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1"/>
                <a:ext cx="4572002" cy="6858002"/>
              </a:xfrm>
              <a:custGeom>
                <a:avLst/>
                <a:gdLst>
                  <a:gd name="connsiteX0" fmla="*/ 4214994 w 4572002"/>
                  <a:gd name="connsiteY0" fmla="*/ 6564620 h 6858002"/>
                  <a:gd name="connsiteX1" fmla="*/ 4214994 w 4572002"/>
                  <a:gd name="connsiteY1" fmla="*/ 6564621 h 6858002"/>
                  <a:gd name="connsiteX2" fmla="*/ 4237474 w 4572002"/>
                  <a:gd name="connsiteY2" fmla="*/ 6588626 h 6858002"/>
                  <a:gd name="connsiteX3" fmla="*/ 4254096 w 4572002"/>
                  <a:gd name="connsiteY3" fmla="*/ 6625225 h 6858002"/>
                  <a:gd name="connsiteX4" fmla="*/ 4247001 w 4572002"/>
                  <a:gd name="connsiteY4" fmla="*/ 6662540 h 6858002"/>
                  <a:gd name="connsiteX5" fmla="*/ 4247000 w 4572002"/>
                  <a:gd name="connsiteY5" fmla="*/ 6662541 h 6858002"/>
                  <a:gd name="connsiteX6" fmla="*/ 4246999 w 4572002"/>
                  <a:gd name="connsiteY6" fmla="*/ 6662544 h 6858002"/>
                  <a:gd name="connsiteX7" fmla="*/ 4235550 w 4572002"/>
                  <a:gd name="connsiteY7" fmla="*/ 6683027 h 6858002"/>
                  <a:gd name="connsiteX8" fmla="*/ 4232403 w 4572002"/>
                  <a:gd name="connsiteY8" fmla="*/ 6702976 h 6858002"/>
                  <a:gd name="connsiteX9" fmla="*/ 4232403 w 4572002"/>
                  <a:gd name="connsiteY9" fmla="*/ 6702977 h 6858002"/>
                  <a:gd name="connsiteX10" fmla="*/ 4246238 w 4572002"/>
                  <a:gd name="connsiteY10" fmla="*/ 6742553 h 6858002"/>
                  <a:gd name="connsiteX11" fmla="*/ 4246239 w 4572002"/>
                  <a:gd name="connsiteY11" fmla="*/ 6742555 h 6858002"/>
                  <a:gd name="connsiteX12" fmla="*/ 4265716 w 4572002"/>
                  <a:gd name="connsiteY12" fmla="*/ 6812062 h 6858002"/>
                  <a:gd name="connsiteX13" fmla="*/ 4265717 w 4572002"/>
                  <a:gd name="connsiteY13" fmla="*/ 6812064 h 6858002"/>
                  <a:gd name="connsiteX14" fmla="*/ 4265717 w 4572002"/>
                  <a:gd name="connsiteY14" fmla="*/ 6812063 h 6858002"/>
                  <a:gd name="connsiteX15" fmla="*/ 4265716 w 4572002"/>
                  <a:gd name="connsiteY15" fmla="*/ 6812062 h 6858002"/>
                  <a:gd name="connsiteX16" fmla="*/ 4260942 w 4572002"/>
                  <a:gd name="connsiteY16" fmla="*/ 6776800 h 6858002"/>
                  <a:gd name="connsiteX17" fmla="*/ 4246239 w 4572002"/>
                  <a:gd name="connsiteY17" fmla="*/ 6742555 h 6858002"/>
                  <a:gd name="connsiteX18" fmla="*/ 4246238 w 4572002"/>
                  <a:gd name="connsiteY18" fmla="*/ 6742552 h 6858002"/>
                  <a:gd name="connsiteX19" fmla="*/ 4232403 w 4572002"/>
                  <a:gd name="connsiteY19" fmla="*/ 6702976 h 6858002"/>
                  <a:gd name="connsiteX20" fmla="*/ 4246999 w 4572002"/>
                  <a:gd name="connsiteY20" fmla="*/ 6662544 h 6858002"/>
                  <a:gd name="connsiteX21" fmla="*/ 4247000 w 4572002"/>
                  <a:gd name="connsiteY21" fmla="*/ 6662542 h 6858002"/>
                  <a:gd name="connsiteX22" fmla="*/ 4247001 w 4572002"/>
                  <a:gd name="connsiteY22" fmla="*/ 6662540 h 6858002"/>
                  <a:gd name="connsiteX23" fmla="*/ 4254084 w 4572002"/>
                  <a:gd name="connsiteY23" fmla="*/ 6645552 h 6858002"/>
                  <a:gd name="connsiteX24" fmla="*/ 4254096 w 4572002"/>
                  <a:gd name="connsiteY24" fmla="*/ 6625225 h 6858002"/>
                  <a:gd name="connsiteX25" fmla="*/ 4254096 w 4572002"/>
                  <a:gd name="connsiteY25" fmla="*/ 6625224 h 6858002"/>
                  <a:gd name="connsiteX26" fmla="*/ 4237474 w 4572002"/>
                  <a:gd name="connsiteY26" fmla="*/ 6588625 h 6858002"/>
                  <a:gd name="connsiteX27" fmla="*/ 4295315 w 4572002"/>
                  <a:gd name="connsiteY27" fmla="*/ 6438981 h 6858002"/>
                  <a:gd name="connsiteX28" fmla="*/ 4275385 w 4572002"/>
                  <a:gd name="connsiteY28" fmla="*/ 6463840 h 6858002"/>
                  <a:gd name="connsiteX29" fmla="*/ 4275382 w 4572002"/>
                  <a:gd name="connsiteY29" fmla="*/ 6463849 h 6858002"/>
                  <a:gd name="connsiteX30" fmla="*/ 4261587 w 4572002"/>
                  <a:gd name="connsiteY30" fmla="*/ 6513012 h 6858002"/>
                  <a:gd name="connsiteX31" fmla="*/ 4242781 w 4572002"/>
                  <a:gd name="connsiteY31" fmla="*/ 6546194 h 6858002"/>
                  <a:gd name="connsiteX32" fmla="*/ 4242781 w 4572002"/>
                  <a:gd name="connsiteY32" fmla="*/ 6546195 h 6858002"/>
                  <a:gd name="connsiteX33" fmla="*/ 4259120 w 4572002"/>
                  <a:gd name="connsiteY33" fmla="*/ 6521804 h 6858002"/>
                  <a:gd name="connsiteX34" fmla="*/ 4261587 w 4572002"/>
                  <a:gd name="connsiteY34" fmla="*/ 6513012 h 6858002"/>
                  <a:gd name="connsiteX35" fmla="*/ 4264398 w 4572002"/>
                  <a:gd name="connsiteY35" fmla="*/ 6508052 h 6858002"/>
                  <a:gd name="connsiteX36" fmla="*/ 4275382 w 4572002"/>
                  <a:gd name="connsiteY36" fmla="*/ 6463849 h 6858002"/>
                  <a:gd name="connsiteX37" fmla="*/ 4275385 w 4572002"/>
                  <a:gd name="connsiteY37" fmla="*/ 6463841 h 6858002"/>
                  <a:gd name="connsiteX38" fmla="*/ 4295315 w 4572002"/>
                  <a:gd name="connsiteY38" fmla="*/ 6438981 h 6858002"/>
                  <a:gd name="connsiteX39" fmla="*/ 4381289 w 4572002"/>
                  <a:gd name="connsiteY39" fmla="*/ 6365204 h 6858002"/>
                  <a:gd name="connsiteX40" fmla="*/ 4380008 w 4572002"/>
                  <a:gd name="connsiteY40" fmla="*/ 6387910 h 6858002"/>
                  <a:gd name="connsiteX41" fmla="*/ 4378243 w 4572002"/>
                  <a:gd name="connsiteY41" fmla="*/ 6391549 h 6858002"/>
                  <a:gd name="connsiteX42" fmla="*/ 4370589 w 4572002"/>
                  <a:gd name="connsiteY42" fmla="*/ 6407332 h 6858002"/>
                  <a:gd name="connsiteX43" fmla="*/ 4370589 w 4572002"/>
                  <a:gd name="connsiteY43" fmla="*/ 6407333 h 6858002"/>
                  <a:gd name="connsiteX44" fmla="*/ 4378243 w 4572002"/>
                  <a:gd name="connsiteY44" fmla="*/ 6391549 h 6858002"/>
                  <a:gd name="connsiteX45" fmla="*/ 4380008 w 4572002"/>
                  <a:gd name="connsiteY45" fmla="*/ 6387910 h 6858002"/>
                  <a:gd name="connsiteX46" fmla="*/ 4142220 w 4572002"/>
                  <a:gd name="connsiteY46" fmla="*/ 4221391 h 6858002"/>
                  <a:gd name="connsiteX47" fmla="*/ 4142220 w 4572002"/>
                  <a:gd name="connsiteY47" fmla="*/ 4221392 h 6858002"/>
                  <a:gd name="connsiteX48" fmla="*/ 4147936 w 4572002"/>
                  <a:gd name="connsiteY48" fmla="*/ 4253015 h 6858002"/>
                  <a:gd name="connsiteX49" fmla="*/ 4187752 w 4572002"/>
                  <a:gd name="connsiteY49" fmla="*/ 4324646 h 6858002"/>
                  <a:gd name="connsiteX50" fmla="*/ 4196706 w 4572002"/>
                  <a:gd name="connsiteY50" fmla="*/ 4363891 h 6858002"/>
                  <a:gd name="connsiteX51" fmla="*/ 4195944 w 4572002"/>
                  <a:gd name="connsiteY51" fmla="*/ 4482004 h 6858002"/>
                  <a:gd name="connsiteX52" fmla="*/ 4135934 w 4572002"/>
                  <a:gd name="connsiteY52" fmla="*/ 4659174 h 6858002"/>
                  <a:gd name="connsiteX53" fmla="*/ 4127932 w 4572002"/>
                  <a:gd name="connsiteY53" fmla="*/ 4677655 h 6858002"/>
                  <a:gd name="connsiteX54" fmla="*/ 4118025 w 4572002"/>
                  <a:gd name="connsiteY54" fmla="*/ 4767764 h 6858002"/>
                  <a:gd name="connsiteX55" fmla="*/ 4116716 w 4572002"/>
                  <a:gd name="connsiteY55" fmla="*/ 4800483 h 6858002"/>
                  <a:gd name="connsiteX56" fmla="*/ 4116716 w 4572002"/>
                  <a:gd name="connsiteY56" fmla="*/ 4800484 h 6858002"/>
                  <a:gd name="connsiteX57" fmla="*/ 4131552 w 4572002"/>
                  <a:gd name="connsiteY57" fmla="*/ 4828917 h 6858002"/>
                  <a:gd name="connsiteX58" fmla="*/ 4153733 w 4572002"/>
                  <a:gd name="connsiteY58" fmla="*/ 4863343 h 6858002"/>
                  <a:gd name="connsiteX59" fmla="*/ 4161262 w 4572002"/>
                  <a:gd name="connsiteY59" fmla="*/ 4889275 h 6858002"/>
                  <a:gd name="connsiteX60" fmla="*/ 4159557 w 4572002"/>
                  <a:gd name="connsiteY60" fmla="*/ 4912168 h 6858002"/>
                  <a:gd name="connsiteX61" fmla="*/ 4158155 w 4572002"/>
                  <a:gd name="connsiteY61" fmla="*/ 4933804 h 6858002"/>
                  <a:gd name="connsiteX62" fmla="*/ 4158155 w 4572002"/>
                  <a:gd name="connsiteY62" fmla="*/ 4933805 h 6858002"/>
                  <a:gd name="connsiteX63" fmla="*/ 4162914 w 4572002"/>
                  <a:gd name="connsiteY63" fmla="*/ 4952673 h 6858002"/>
                  <a:gd name="connsiteX64" fmla="*/ 4165707 w 4572002"/>
                  <a:gd name="connsiteY64" fmla="*/ 4957454 h 6858002"/>
                  <a:gd name="connsiteX65" fmla="*/ 4166985 w 4572002"/>
                  <a:gd name="connsiteY65" fmla="*/ 4961456 h 6858002"/>
                  <a:gd name="connsiteX66" fmla="*/ 4182989 w 4572002"/>
                  <a:gd name="connsiteY66" fmla="*/ 4987038 h 6858002"/>
                  <a:gd name="connsiteX67" fmla="*/ 4209468 w 4572002"/>
                  <a:gd name="connsiteY67" fmla="*/ 5041522 h 6858002"/>
                  <a:gd name="connsiteX68" fmla="*/ 4216684 w 4572002"/>
                  <a:gd name="connsiteY68" fmla="*/ 5072376 h 6858002"/>
                  <a:gd name="connsiteX69" fmla="*/ 4222587 w 4572002"/>
                  <a:gd name="connsiteY69" fmla="*/ 5087441 h 6858002"/>
                  <a:gd name="connsiteX70" fmla="*/ 4235615 w 4572002"/>
                  <a:gd name="connsiteY70" fmla="*/ 5133220 h 6858002"/>
                  <a:gd name="connsiteX71" fmla="*/ 4235616 w 4572002"/>
                  <a:gd name="connsiteY71" fmla="*/ 5133225 h 6858002"/>
                  <a:gd name="connsiteX72" fmla="*/ 4228901 w 4572002"/>
                  <a:gd name="connsiteY72" fmla="*/ 5166113 h 6858002"/>
                  <a:gd name="connsiteX73" fmla="*/ 4228901 w 4572002"/>
                  <a:gd name="connsiteY73" fmla="*/ 5166114 h 6858002"/>
                  <a:gd name="connsiteX74" fmla="*/ 4229593 w 4572002"/>
                  <a:gd name="connsiteY74" fmla="*/ 5172091 h 6858002"/>
                  <a:gd name="connsiteX75" fmla="*/ 4232139 w 4572002"/>
                  <a:gd name="connsiteY75" fmla="*/ 5179068 h 6858002"/>
                  <a:gd name="connsiteX76" fmla="*/ 4231973 w 4572002"/>
                  <a:gd name="connsiteY76" fmla="*/ 5229434 h 6858002"/>
                  <a:gd name="connsiteX77" fmla="*/ 4225669 w 4572002"/>
                  <a:gd name="connsiteY77" fmla="*/ 5241089 h 6858002"/>
                  <a:gd name="connsiteX78" fmla="*/ 4208517 w 4572002"/>
                  <a:gd name="connsiteY78" fmla="*/ 5272796 h 6858002"/>
                  <a:gd name="connsiteX79" fmla="*/ 4184613 w 4572002"/>
                  <a:gd name="connsiteY79" fmla="*/ 5312288 h 6858002"/>
                  <a:gd name="connsiteX80" fmla="*/ 4183557 w 4572002"/>
                  <a:gd name="connsiteY80" fmla="*/ 5321350 h 6858002"/>
                  <a:gd name="connsiteX81" fmla="*/ 4181083 w 4572002"/>
                  <a:gd name="connsiteY81" fmla="*/ 5326163 h 6858002"/>
                  <a:gd name="connsiteX82" fmla="*/ 4179637 w 4572002"/>
                  <a:gd name="connsiteY82" fmla="*/ 5355014 h 6858002"/>
                  <a:gd name="connsiteX83" fmla="*/ 4179637 w 4572002"/>
                  <a:gd name="connsiteY83" fmla="*/ 5355015 h 6858002"/>
                  <a:gd name="connsiteX84" fmla="*/ 4184513 w 4572002"/>
                  <a:gd name="connsiteY84" fmla="*/ 5385385 h 6858002"/>
                  <a:gd name="connsiteX85" fmla="*/ 4192704 w 4572002"/>
                  <a:gd name="connsiteY85" fmla="*/ 5425583 h 6858002"/>
                  <a:gd name="connsiteX86" fmla="*/ 4204327 w 4572002"/>
                  <a:gd name="connsiteY86" fmla="*/ 5480638 h 6858002"/>
                  <a:gd name="connsiteX87" fmla="*/ 4208850 w 4572002"/>
                  <a:gd name="connsiteY87" fmla="*/ 5507668 h 6858002"/>
                  <a:gd name="connsiteX88" fmla="*/ 4198232 w 4572002"/>
                  <a:gd name="connsiteY88" fmla="*/ 5531692 h 6858002"/>
                  <a:gd name="connsiteX89" fmla="*/ 4198231 w 4572002"/>
                  <a:gd name="connsiteY89" fmla="*/ 5531693 h 6858002"/>
                  <a:gd name="connsiteX90" fmla="*/ 4188085 w 4572002"/>
                  <a:gd name="connsiteY90" fmla="*/ 5547578 h 6858002"/>
                  <a:gd name="connsiteX91" fmla="*/ 4188085 w 4572002"/>
                  <a:gd name="connsiteY91" fmla="*/ 5547579 h 6858002"/>
                  <a:gd name="connsiteX92" fmla="*/ 4197659 w 4572002"/>
                  <a:gd name="connsiteY92" fmla="*/ 5562747 h 6858002"/>
                  <a:gd name="connsiteX93" fmla="*/ 4268907 w 4572002"/>
                  <a:gd name="connsiteY93" fmla="*/ 5704484 h 6858002"/>
                  <a:gd name="connsiteX94" fmla="*/ 4274812 w 4572002"/>
                  <a:gd name="connsiteY94" fmla="*/ 5740489 h 6858002"/>
                  <a:gd name="connsiteX95" fmla="*/ 4283578 w 4572002"/>
                  <a:gd name="connsiteY95" fmla="*/ 5760874 h 6858002"/>
                  <a:gd name="connsiteX96" fmla="*/ 4371973 w 4572002"/>
                  <a:gd name="connsiteY96" fmla="*/ 5883752 h 6858002"/>
                  <a:gd name="connsiteX97" fmla="*/ 4371974 w 4572002"/>
                  <a:gd name="connsiteY97" fmla="*/ 5883757 h 6858002"/>
                  <a:gd name="connsiteX98" fmla="*/ 4389877 w 4572002"/>
                  <a:gd name="connsiteY98" fmla="*/ 5935946 h 6858002"/>
                  <a:gd name="connsiteX99" fmla="*/ 4389878 w 4572002"/>
                  <a:gd name="connsiteY99" fmla="*/ 5935950 h 6858002"/>
                  <a:gd name="connsiteX100" fmla="*/ 4386259 w 4572002"/>
                  <a:gd name="connsiteY100" fmla="*/ 5993290 h 6858002"/>
                  <a:gd name="connsiteX101" fmla="*/ 4386259 w 4572002"/>
                  <a:gd name="connsiteY101" fmla="*/ 5993291 h 6858002"/>
                  <a:gd name="connsiteX102" fmla="*/ 4379782 w 4572002"/>
                  <a:gd name="connsiteY102" fmla="*/ 6026440 h 6858002"/>
                  <a:gd name="connsiteX103" fmla="*/ 4323583 w 4572002"/>
                  <a:gd name="connsiteY103" fmla="*/ 6108738 h 6858002"/>
                  <a:gd name="connsiteX104" fmla="*/ 4309890 w 4572002"/>
                  <a:gd name="connsiteY104" fmla="*/ 6133314 h 6858002"/>
                  <a:gd name="connsiteX105" fmla="*/ 4309890 w 4572002"/>
                  <a:gd name="connsiteY105" fmla="*/ 6133315 h 6858002"/>
                  <a:gd name="connsiteX106" fmla="*/ 4313591 w 4572002"/>
                  <a:gd name="connsiteY106" fmla="*/ 6143190 h 6858002"/>
                  <a:gd name="connsiteX107" fmla="*/ 4325486 w 4572002"/>
                  <a:gd name="connsiteY107" fmla="*/ 6155600 h 6858002"/>
                  <a:gd name="connsiteX108" fmla="*/ 4325488 w 4572002"/>
                  <a:gd name="connsiteY108" fmla="*/ 6155603 h 6858002"/>
                  <a:gd name="connsiteX109" fmla="*/ 4364160 w 4572002"/>
                  <a:gd name="connsiteY109" fmla="*/ 6228757 h 6858002"/>
                  <a:gd name="connsiteX110" fmla="*/ 4381497 w 4572002"/>
                  <a:gd name="connsiteY110" fmla="*/ 6361540 h 6858002"/>
                  <a:gd name="connsiteX111" fmla="*/ 4381497 w 4572002"/>
                  <a:gd name="connsiteY111" fmla="*/ 6361539 h 6858002"/>
                  <a:gd name="connsiteX112" fmla="*/ 4364160 w 4572002"/>
                  <a:gd name="connsiteY112" fmla="*/ 6228756 h 6858002"/>
                  <a:gd name="connsiteX113" fmla="*/ 4325488 w 4572002"/>
                  <a:gd name="connsiteY113" fmla="*/ 6155602 h 6858002"/>
                  <a:gd name="connsiteX114" fmla="*/ 4325486 w 4572002"/>
                  <a:gd name="connsiteY114" fmla="*/ 6155600 h 6858002"/>
                  <a:gd name="connsiteX115" fmla="*/ 4309890 w 4572002"/>
                  <a:gd name="connsiteY115" fmla="*/ 6133315 h 6858002"/>
                  <a:gd name="connsiteX116" fmla="*/ 4323583 w 4572002"/>
                  <a:gd name="connsiteY116" fmla="*/ 6108739 h 6858002"/>
                  <a:gd name="connsiteX117" fmla="*/ 4379782 w 4572002"/>
                  <a:gd name="connsiteY117" fmla="*/ 6026441 h 6858002"/>
                  <a:gd name="connsiteX118" fmla="*/ 4386259 w 4572002"/>
                  <a:gd name="connsiteY118" fmla="*/ 5993292 h 6858002"/>
                  <a:gd name="connsiteX119" fmla="*/ 4386259 w 4572002"/>
                  <a:gd name="connsiteY119" fmla="*/ 5993290 h 6858002"/>
                  <a:gd name="connsiteX120" fmla="*/ 4389712 w 4572002"/>
                  <a:gd name="connsiteY120" fmla="*/ 5964477 h 6858002"/>
                  <a:gd name="connsiteX121" fmla="*/ 4389878 w 4572002"/>
                  <a:gd name="connsiteY121" fmla="*/ 5935950 h 6858002"/>
                  <a:gd name="connsiteX122" fmla="*/ 4389878 w 4572002"/>
                  <a:gd name="connsiteY122" fmla="*/ 5935949 h 6858002"/>
                  <a:gd name="connsiteX123" fmla="*/ 4389877 w 4572002"/>
                  <a:gd name="connsiteY123" fmla="*/ 5935946 h 6858002"/>
                  <a:gd name="connsiteX124" fmla="*/ 4382997 w 4572002"/>
                  <a:gd name="connsiteY124" fmla="*/ 5909351 h 6858002"/>
                  <a:gd name="connsiteX125" fmla="*/ 4371974 w 4572002"/>
                  <a:gd name="connsiteY125" fmla="*/ 5883757 h 6858002"/>
                  <a:gd name="connsiteX126" fmla="*/ 4371973 w 4572002"/>
                  <a:gd name="connsiteY126" fmla="*/ 5883751 h 6858002"/>
                  <a:gd name="connsiteX127" fmla="*/ 4283578 w 4572002"/>
                  <a:gd name="connsiteY127" fmla="*/ 5760873 h 6858002"/>
                  <a:gd name="connsiteX128" fmla="*/ 4274812 w 4572002"/>
                  <a:gd name="connsiteY128" fmla="*/ 5740488 h 6858002"/>
                  <a:gd name="connsiteX129" fmla="*/ 4268907 w 4572002"/>
                  <a:gd name="connsiteY129" fmla="*/ 5704483 h 6858002"/>
                  <a:gd name="connsiteX130" fmla="*/ 4197659 w 4572002"/>
                  <a:gd name="connsiteY130" fmla="*/ 5562746 h 6858002"/>
                  <a:gd name="connsiteX131" fmla="*/ 4188085 w 4572002"/>
                  <a:gd name="connsiteY131" fmla="*/ 5547578 h 6858002"/>
                  <a:gd name="connsiteX132" fmla="*/ 4198231 w 4572002"/>
                  <a:gd name="connsiteY132" fmla="*/ 5531694 h 6858002"/>
                  <a:gd name="connsiteX133" fmla="*/ 4198232 w 4572002"/>
                  <a:gd name="connsiteY133" fmla="*/ 5531692 h 6858002"/>
                  <a:gd name="connsiteX134" fmla="*/ 4206630 w 4572002"/>
                  <a:gd name="connsiteY134" fmla="*/ 5520422 h 6858002"/>
                  <a:gd name="connsiteX135" fmla="*/ 4208850 w 4572002"/>
                  <a:gd name="connsiteY135" fmla="*/ 5507668 h 6858002"/>
                  <a:gd name="connsiteX136" fmla="*/ 4208850 w 4572002"/>
                  <a:gd name="connsiteY136" fmla="*/ 5507667 h 6858002"/>
                  <a:gd name="connsiteX137" fmla="*/ 4204327 w 4572002"/>
                  <a:gd name="connsiteY137" fmla="*/ 5480637 h 6858002"/>
                  <a:gd name="connsiteX138" fmla="*/ 4192704 w 4572002"/>
                  <a:gd name="connsiteY138" fmla="*/ 5425582 h 6858002"/>
                  <a:gd name="connsiteX139" fmla="*/ 4184513 w 4572002"/>
                  <a:gd name="connsiteY139" fmla="*/ 5385384 h 6858002"/>
                  <a:gd name="connsiteX140" fmla="*/ 4179637 w 4572002"/>
                  <a:gd name="connsiteY140" fmla="*/ 5355014 h 6858002"/>
                  <a:gd name="connsiteX141" fmla="*/ 4183557 w 4572002"/>
                  <a:gd name="connsiteY141" fmla="*/ 5321350 h 6858002"/>
                  <a:gd name="connsiteX142" fmla="*/ 4208517 w 4572002"/>
                  <a:gd name="connsiteY142" fmla="*/ 5272797 h 6858002"/>
                  <a:gd name="connsiteX143" fmla="*/ 4225669 w 4572002"/>
                  <a:gd name="connsiteY143" fmla="*/ 5241089 h 6858002"/>
                  <a:gd name="connsiteX144" fmla="*/ 4231973 w 4572002"/>
                  <a:gd name="connsiteY144" fmla="*/ 5229433 h 6858002"/>
                  <a:gd name="connsiteX145" fmla="*/ 4232139 w 4572002"/>
                  <a:gd name="connsiteY145" fmla="*/ 5179068 h 6858002"/>
                  <a:gd name="connsiteX146" fmla="*/ 4232139 w 4572002"/>
                  <a:gd name="connsiteY146" fmla="*/ 5179067 h 6858002"/>
                  <a:gd name="connsiteX147" fmla="*/ 4229593 w 4572002"/>
                  <a:gd name="connsiteY147" fmla="*/ 5172090 h 6858002"/>
                  <a:gd name="connsiteX148" fmla="*/ 4228901 w 4572002"/>
                  <a:gd name="connsiteY148" fmla="*/ 5166114 h 6858002"/>
                  <a:gd name="connsiteX149" fmla="*/ 4235616 w 4572002"/>
                  <a:gd name="connsiteY149" fmla="*/ 5133225 h 6858002"/>
                  <a:gd name="connsiteX150" fmla="*/ 4235616 w 4572002"/>
                  <a:gd name="connsiteY150" fmla="*/ 5133224 h 6858002"/>
                  <a:gd name="connsiteX151" fmla="*/ 4235615 w 4572002"/>
                  <a:gd name="connsiteY151" fmla="*/ 5133220 h 6858002"/>
                  <a:gd name="connsiteX152" fmla="*/ 4228473 w 4572002"/>
                  <a:gd name="connsiteY152" fmla="*/ 5102461 h 6858002"/>
                  <a:gd name="connsiteX153" fmla="*/ 4222587 w 4572002"/>
                  <a:gd name="connsiteY153" fmla="*/ 5087441 h 6858002"/>
                  <a:gd name="connsiteX154" fmla="*/ 4222582 w 4572002"/>
                  <a:gd name="connsiteY154" fmla="*/ 5087423 h 6858002"/>
                  <a:gd name="connsiteX155" fmla="*/ 4209468 w 4572002"/>
                  <a:gd name="connsiteY155" fmla="*/ 5041521 h 6858002"/>
                  <a:gd name="connsiteX156" fmla="*/ 4182989 w 4572002"/>
                  <a:gd name="connsiteY156" fmla="*/ 4987037 h 6858002"/>
                  <a:gd name="connsiteX157" fmla="*/ 4165707 w 4572002"/>
                  <a:gd name="connsiteY157" fmla="*/ 4957454 h 6858002"/>
                  <a:gd name="connsiteX158" fmla="*/ 4158155 w 4572002"/>
                  <a:gd name="connsiteY158" fmla="*/ 4933805 h 6858002"/>
                  <a:gd name="connsiteX159" fmla="*/ 4159557 w 4572002"/>
                  <a:gd name="connsiteY159" fmla="*/ 4912169 h 6858002"/>
                  <a:gd name="connsiteX160" fmla="*/ 4161262 w 4572002"/>
                  <a:gd name="connsiteY160" fmla="*/ 4889276 h 6858002"/>
                  <a:gd name="connsiteX161" fmla="*/ 4161262 w 4572002"/>
                  <a:gd name="connsiteY161" fmla="*/ 4889275 h 6858002"/>
                  <a:gd name="connsiteX162" fmla="*/ 4156484 w 4572002"/>
                  <a:gd name="connsiteY162" fmla="*/ 4867614 h 6858002"/>
                  <a:gd name="connsiteX163" fmla="*/ 4153733 w 4572002"/>
                  <a:gd name="connsiteY163" fmla="*/ 4863343 h 6858002"/>
                  <a:gd name="connsiteX164" fmla="*/ 4151983 w 4572002"/>
                  <a:gd name="connsiteY164" fmla="*/ 4857317 h 6858002"/>
                  <a:gd name="connsiteX165" fmla="*/ 4131552 w 4572002"/>
                  <a:gd name="connsiteY165" fmla="*/ 4828916 h 6858002"/>
                  <a:gd name="connsiteX166" fmla="*/ 4116716 w 4572002"/>
                  <a:gd name="connsiteY166" fmla="*/ 4800483 h 6858002"/>
                  <a:gd name="connsiteX167" fmla="*/ 4118025 w 4572002"/>
                  <a:gd name="connsiteY167" fmla="*/ 4767765 h 6858002"/>
                  <a:gd name="connsiteX168" fmla="*/ 4127932 w 4572002"/>
                  <a:gd name="connsiteY168" fmla="*/ 4677656 h 6858002"/>
                  <a:gd name="connsiteX169" fmla="*/ 4135934 w 4572002"/>
                  <a:gd name="connsiteY169" fmla="*/ 4659175 h 6858002"/>
                  <a:gd name="connsiteX170" fmla="*/ 4195944 w 4572002"/>
                  <a:gd name="connsiteY170" fmla="*/ 4482005 h 6858002"/>
                  <a:gd name="connsiteX171" fmla="*/ 4196706 w 4572002"/>
                  <a:gd name="connsiteY171" fmla="*/ 4363891 h 6858002"/>
                  <a:gd name="connsiteX172" fmla="*/ 4196706 w 4572002"/>
                  <a:gd name="connsiteY172" fmla="*/ 4363890 h 6858002"/>
                  <a:gd name="connsiteX173" fmla="*/ 4187752 w 4572002"/>
                  <a:gd name="connsiteY173" fmla="*/ 4324645 h 6858002"/>
                  <a:gd name="connsiteX174" fmla="*/ 4147936 w 4572002"/>
                  <a:gd name="connsiteY174" fmla="*/ 4253014 h 6858002"/>
                  <a:gd name="connsiteX175" fmla="*/ 4211111 w 4572002"/>
                  <a:gd name="connsiteY175" fmla="*/ 2836172 h 6858002"/>
                  <a:gd name="connsiteX176" fmla="*/ 4202421 w 4572002"/>
                  <a:gd name="connsiteY176" fmla="*/ 2848793 h 6858002"/>
                  <a:gd name="connsiteX177" fmla="*/ 4186816 w 4572002"/>
                  <a:gd name="connsiteY177" fmla="*/ 2897785 h 6858002"/>
                  <a:gd name="connsiteX178" fmla="*/ 4185787 w 4572002"/>
                  <a:gd name="connsiteY178" fmla="*/ 2903551 h 6858002"/>
                  <a:gd name="connsiteX179" fmla="*/ 4182513 w 4572002"/>
                  <a:gd name="connsiteY179" fmla="*/ 2914328 h 6858002"/>
                  <a:gd name="connsiteX180" fmla="*/ 4177882 w 4572002"/>
                  <a:gd name="connsiteY180" fmla="*/ 2947858 h 6858002"/>
                  <a:gd name="connsiteX181" fmla="*/ 4177881 w 4572002"/>
                  <a:gd name="connsiteY181" fmla="*/ 2947862 h 6858002"/>
                  <a:gd name="connsiteX182" fmla="*/ 4177881 w 4572002"/>
                  <a:gd name="connsiteY182" fmla="*/ 2947863 h 6858002"/>
                  <a:gd name="connsiteX183" fmla="*/ 4181465 w 4572002"/>
                  <a:gd name="connsiteY183" fmla="*/ 2982149 h 6858002"/>
                  <a:gd name="connsiteX184" fmla="*/ 4193158 w 4572002"/>
                  <a:gd name="connsiteY184" fmla="*/ 3077402 h 6858002"/>
                  <a:gd name="connsiteX185" fmla="*/ 4180703 w 4572002"/>
                  <a:gd name="connsiteY185" fmla="*/ 3172654 h 6858002"/>
                  <a:gd name="connsiteX186" fmla="*/ 4133076 w 4572002"/>
                  <a:gd name="connsiteY186" fmla="*/ 3489467 h 6858002"/>
                  <a:gd name="connsiteX187" fmla="*/ 4110977 w 4572002"/>
                  <a:gd name="connsiteY187" fmla="*/ 3544713 h 6858002"/>
                  <a:gd name="connsiteX188" fmla="*/ 4093355 w 4572002"/>
                  <a:gd name="connsiteY188" fmla="*/ 3574408 h 6858002"/>
                  <a:gd name="connsiteX189" fmla="*/ 4093355 w 4572002"/>
                  <a:gd name="connsiteY189" fmla="*/ 3574409 h 6858002"/>
                  <a:gd name="connsiteX190" fmla="*/ 4105453 w 4572002"/>
                  <a:gd name="connsiteY190" fmla="*/ 3606818 h 6858002"/>
                  <a:gd name="connsiteX191" fmla="*/ 4118979 w 4572002"/>
                  <a:gd name="connsiteY191" fmla="*/ 3630633 h 6858002"/>
                  <a:gd name="connsiteX192" fmla="*/ 4136708 w 4572002"/>
                  <a:gd name="connsiteY192" fmla="*/ 3654416 h 6858002"/>
                  <a:gd name="connsiteX193" fmla="*/ 4140382 w 4572002"/>
                  <a:gd name="connsiteY193" fmla="*/ 3668940 h 6858002"/>
                  <a:gd name="connsiteX194" fmla="*/ 4143220 w 4572002"/>
                  <a:gd name="connsiteY194" fmla="*/ 3680164 h 6858002"/>
                  <a:gd name="connsiteX195" fmla="*/ 4139172 w 4572002"/>
                  <a:gd name="connsiteY195" fmla="*/ 3734837 h 6858002"/>
                  <a:gd name="connsiteX196" fmla="*/ 4139172 w 4572002"/>
                  <a:gd name="connsiteY196" fmla="*/ 3734838 h 6858002"/>
                  <a:gd name="connsiteX197" fmla="*/ 4139554 w 4572002"/>
                  <a:gd name="connsiteY197" fmla="*/ 3754653 h 6858002"/>
                  <a:gd name="connsiteX198" fmla="*/ 4145911 w 4572002"/>
                  <a:gd name="connsiteY198" fmla="*/ 3789776 h 6858002"/>
                  <a:gd name="connsiteX199" fmla="*/ 4130980 w 4572002"/>
                  <a:gd name="connsiteY199" fmla="*/ 3822472 h 6858002"/>
                  <a:gd name="connsiteX200" fmla="*/ 4116645 w 4572002"/>
                  <a:gd name="connsiteY200" fmla="*/ 3852619 h 6858002"/>
                  <a:gd name="connsiteX201" fmla="*/ 4116645 w 4572002"/>
                  <a:gd name="connsiteY201" fmla="*/ 3852620 h 6858002"/>
                  <a:gd name="connsiteX202" fmla="*/ 4117425 w 4572002"/>
                  <a:gd name="connsiteY202" fmla="*/ 3868764 h 6858002"/>
                  <a:gd name="connsiteX203" fmla="*/ 4126028 w 4572002"/>
                  <a:gd name="connsiteY203" fmla="*/ 3885337 h 6858002"/>
                  <a:gd name="connsiteX204" fmla="*/ 4126028 w 4572002"/>
                  <a:gd name="connsiteY204" fmla="*/ 3885339 h 6858002"/>
                  <a:gd name="connsiteX205" fmla="*/ 4148409 w 4572002"/>
                  <a:gd name="connsiteY205" fmla="*/ 3923125 h 6858002"/>
                  <a:gd name="connsiteX206" fmla="*/ 4157913 w 4572002"/>
                  <a:gd name="connsiteY206" fmla="*/ 3962160 h 6858002"/>
                  <a:gd name="connsiteX207" fmla="*/ 4142221 w 4572002"/>
                  <a:gd name="connsiteY207" fmla="*/ 4043838 h 6858002"/>
                  <a:gd name="connsiteX208" fmla="*/ 4142220 w 4572002"/>
                  <a:gd name="connsiteY208" fmla="*/ 4043839 h 6858002"/>
                  <a:gd name="connsiteX209" fmla="*/ 4127099 w 4572002"/>
                  <a:gd name="connsiteY209" fmla="*/ 4103825 h 6858002"/>
                  <a:gd name="connsiteX210" fmla="*/ 4127099 w 4572002"/>
                  <a:gd name="connsiteY210" fmla="*/ 4103826 h 6858002"/>
                  <a:gd name="connsiteX211" fmla="*/ 4129066 w 4572002"/>
                  <a:gd name="connsiteY211" fmla="*/ 4134256 h 6858002"/>
                  <a:gd name="connsiteX212" fmla="*/ 4138410 w 4572002"/>
                  <a:gd name="connsiteY212" fmla="*/ 4165382 h 6858002"/>
                  <a:gd name="connsiteX213" fmla="*/ 4138410 w 4572002"/>
                  <a:gd name="connsiteY213" fmla="*/ 4165384 h 6858002"/>
                  <a:gd name="connsiteX214" fmla="*/ 4142315 w 4572002"/>
                  <a:gd name="connsiteY214" fmla="*/ 4192388 h 6858002"/>
                  <a:gd name="connsiteX215" fmla="*/ 4142315 w 4572002"/>
                  <a:gd name="connsiteY215" fmla="*/ 4192387 h 6858002"/>
                  <a:gd name="connsiteX216" fmla="*/ 4138410 w 4572002"/>
                  <a:gd name="connsiteY216" fmla="*/ 4165383 h 6858002"/>
                  <a:gd name="connsiteX217" fmla="*/ 4138410 w 4572002"/>
                  <a:gd name="connsiteY217" fmla="*/ 4165382 h 6858002"/>
                  <a:gd name="connsiteX218" fmla="*/ 4127099 w 4572002"/>
                  <a:gd name="connsiteY218" fmla="*/ 4103826 h 6858002"/>
                  <a:gd name="connsiteX219" fmla="*/ 4142220 w 4572002"/>
                  <a:gd name="connsiteY219" fmla="*/ 4043840 h 6858002"/>
                  <a:gd name="connsiteX220" fmla="*/ 4142221 w 4572002"/>
                  <a:gd name="connsiteY220" fmla="*/ 4043838 h 6858002"/>
                  <a:gd name="connsiteX221" fmla="*/ 4155523 w 4572002"/>
                  <a:gd name="connsiteY221" fmla="*/ 4002410 h 6858002"/>
                  <a:gd name="connsiteX222" fmla="*/ 4157913 w 4572002"/>
                  <a:gd name="connsiteY222" fmla="*/ 3962160 h 6858002"/>
                  <a:gd name="connsiteX223" fmla="*/ 4157913 w 4572002"/>
                  <a:gd name="connsiteY223" fmla="*/ 3962159 h 6858002"/>
                  <a:gd name="connsiteX224" fmla="*/ 4126028 w 4572002"/>
                  <a:gd name="connsiteY224" fmla="*/ 3885338 h 6858002"/>
                  <a:gd name="connsiteX225" fmla="*/ 4126028 w 4572002"/>
                  <a:gd name="connsiteY225" fmla="*/ 3885337 h 6858002"/>
                  <a:gd name="connsiteX226" fmla="*/ 4116645 w 4572002"/>
                  <a:gd name="connsiteY226" fmla="*/ 3852620 h 6858002"/>
                  <a:gd name="connsiteX227" fmla="*/ 4130980 w 4572002"/>
                  <a:gd name="connsiteY227" fmla="*/ 3822473 h 6858002"/>
                  <a:gd name="connsiteX228" fmla="*/ 4145911 w 4572002"/>
                  <a:gd name="connsiteY228" fmla="*/ 3789777 h 6858002"/>
                  <a:gd name="connsiteX229" fmla="*/ 4145911 w 4572002"/>
                  <a:gd name="connsiteY229" fmla="*/ 3789776 h 6858002"/>
                  <a:gd name="connsiteX230" fmla="*/ 4139554 w 4572002"/>
                  <a:gd name="connsiteY230" fmla="*/ 3754652 h 6858002"/>
                  <a:gd name="connsiteX231" fmla="*/ 4139172 w 4572002"/>
                  <a:gd name="connsiteY231" fmla="*/ 3734838 h 6858002"/>
                  <a:gd name="connsiteX232" fmla="*/ 4143220 w 4572002"/>
                  <a:gd name="connsiteY232" fmla="*/ 3680164 h 6858002"/>
                  <a:gd name="connsiteX233" fmla="*/ 4143220 w 4572002"/>
                  <a:gd name="connsiteY233" fmla="*/ 3680163 h 6858002"/>
                  <a:gd name="connsiteX234" fmla="*/ 4140382 w 4572002"/>
                  <a:gd name="connsiteY234" fmla="*/ 3668940 h 6858002"/>
                  <a:gd name="connsiteX235" fmla="*/ 4136708 w 4572002"/>
                  <a:gd name="connsiteY235" fmla="*/ 3654416 h 6858002"/>
                  <a:gd name="connsiteX236" fmla="*/ 4136708 w 4572002"/>
                  <a:gd name="connsiteY236" fmla="*/ 3654416 h 6858002"/>
                  <a:gd name="connsiteX237" fmla="*/ 4136708 w 4572002"/>
                  <a:gd name="connsiteY237" fmla="*/ 3654415 h 6858002"/>
                  <a:gd name="connsiteX238" fmla="*/ 4118979 w 4572002"/>
                  <a:gd name="connsiteY238" fmla="*/ 3630632 h 6858002"/>
                  <a:gd name="connsiteX239" fmla="*/ 4105453 w 4572002"/>
                  <a:gd name="connsiteY239" fmla="*/ 3606817 h 6858002"/>
                  <a:gd name="connsiteX240" fmla="*/ 4095707 w 4572002"/>
                  <a:gd name="connsiteY240" fmla="*/ 3587174 h 6858002"/>
                  <a:gd name="connsiteX241" fmla="*/ 4093355 w 4572002"/>
                  <a:gd name="connsiteY241" fmla="*/ 3574408 h 6858002"/>
                  <a:gd name="connsiteX242" fmla="*/ 4098434 w 4572002"/>
                  <a:gd name="connsiteY242" fmla="*/ 3562321 h 6858002"/>
                  <a:gd name="connsiteX243" fmla="*/ 4110977 w 4572002"/>
                  <a:gd name="connsiteY243" fmla="*/ 3544714 h 6858002"/>
                  <a:gd name="connsiteX244" fmla="*/ 4133076 w 4572002"/>
                  <a:gd name="connsiteY244" fmla="*/ 3489468 h 6858002"/>
                  <a:gd name="connsiteX245" fmla="*/ 4180703 w 4572002"/>
                  <a:gd name="connsiteY245" fmla="*/ 3172655 h 6858002"/>
                  <a:gd name="connsiteX246" fmla="*/ 4193158 w 4572002"/>
                  <a:gd name="connsiteY246" fmla="*/ 3077402 h 6858002"/>
                  <a:gd name="connsiteX247" fmla="*/ 4193158 w 4572002"/>
                  <a:gd name="connsiteY247" fmla="*/ 3077401 h 6858002"/>
                  <a:gd name="connsiteX248" fmla="*/ 4181465 w 4572002"/>
                  <a:gd name="connsiteY248" fmla="*/ 2982148 h 6858002"/>
                  <a:gd name="connsiteX249" fmla="*/ 4177881 w 4572002"/>
                  <a:gd name="connsiteY249" fmla="*/ 2947863 h 6858002"/>
                  <a:gd name="connsiteX250" fmla="*/ 4177882 w 4572002"/>
                  <a:gd name="connsiteY250" fmla="*/ 2947858 h 6858002"/>
                  <a:gd name="connsiteX251" fmla="*/ 4185787 w 4572002"/>
                  <a:gd name="connsiteY251" fmla="*/ 2903551 h 6858002"/>
                  <a:gd name="connsiteX252" fmla="*/ 4202421 w 4572002"/>
                  <a:gd name="connsiteY252" fmla="*/ 2848794 h 6858002"/>
                  <a:gd name="connsiteX253" fmla="*/ 4211111 w 4572002"/>
                  <a:gd name="connsiteY253" fmla="*/ 2836173 h 6858002"/>
                  <a:gd name="connsiteX254" fmla="*/ 3726625 w 4572002"/>
                  <a:gd name="connsiteY254" fmla="*/ 1508458 h 6858002"/>
                  <a:gd name="connsiteX255" fmla="*/ 3698531 w 4572002"/>
                  <a:gd name="connsiteY255" fmla="*/ 1596214 h 6858002"/>
                  <a:gd name="connsiteX256" fmla="*/ 3700436 w 4572002"/>
                  <a:gd name="connsiteY256" fmla="*/ 1624981 h 6858002"/>
                  <a:gd name="connsiteX257" fmla="*/ 3757017 w 4572002"/>
                  <a:gd name="connsiteY257" fmla="*/ 1697754 h 6858002"/>
                  <a:gd name="connsiteX258" fmla="*/ 3779686 w 4572002"/>
                  <a:gd name="connsiteY258" fmla="*/ 1733189 h 6858002"/>
                  <a:gd name="connsiteX259" fmla="*/ 3821407 w 4572002"/>
                  <a:gd name="connsiteY259" fmla="*/ 1833776 h 6858002"/>
                  <a:gd name="connsiteX260" fmla="*/ 3829028 w 4572002"/>
                  <a:gd name="connsiteY260" fmla="*/ 1842159 h 6858002"/>
                  <a:gd name="connsiteX261" fmla="*/ 3919519 w 4572002"/>
                  <a:gd name="connsiteY261" fmla="*/ 1916455 h 6858002"/>
                  <a:gd name="connsiteX262" fmla="*/ 3934949 w 4572002"/>
                  <a:gd name="connsiteY262" fmla="*/ 1933220 h 6858002"/>
                  <a:gd name="connsiteX263" fmla="*/ 3958954 w 4572002"/>
                  <a:gd name="connsiteY263" fmla="*/ 1953414 h 6858002"/>
                  <a:gd name="connsiteX264" fmla="*/ 4005437 w 4572002"/>
                  <a:gd name="connsiteY264" fmla="*/ 2016470 h 6858002"/>
                  <a:gd name="connsiteX265" fmla="*/ 4020296 w 4572002"/>
                  <a:gd name="connsiteY265" fmla="*/ 2094579 h 6858002"/>
                  <a:gd name="connsiteX266" fmla="*/ 4042967 w 4572002"/>
                  <a:gd name="connsiteY266" fmla="*/ 2188880 h 6858002"/>
                  <a:gd name="connsiteX267" fmla="*/ 4058207 w 4572002"/>
                  <a:gd name="connsiteY267" fmla="*/ 2228315 h 6858002"/>
                  <a:gd name="connsiteX268" fmla="*/ 4087164 w 4572002"/>
                  <a:gd name="connsiteY268" fmla="*/ 2334045 h 6858002"/>
                  <a:gd name="connsiteX269" fmla="*/ 4111549 w 4572002"/>
                  <a:gd name="connsiteY269" fmla="*/ 2409486 h 6858002"/>
                  <a:gd name="connsiteX270" fmla="*/ 4128650 w 4572002"/>
                  <a:gd name="connsiteY270" fmla="*/ 2435913 h 6858002"/>
                  <a:gd name="connsiteX271" fmla="*/ 4134481 w 4572002"/>
                  <a:gd name="connsiteY271" fmla="*/ 2463018 h 6858002"/>
                  <a:gd name="connsiteX272" fmla="*/ 4125839 w 4572002"/>
                  <a:gd name="connsiteY272" fmla="*/ 2518262 h 6858002"/>
                  <a:gd name="connsiteX273" fmla="*/ 4125838 w 4572002"/>
                  <a:gd name="connsiteY273" fmla="*/ 2518264 h 6858002"/>
                  <a:gd name="connsiteX274" fmla="*/ 4122194 w 4572002"/>
                  <a:gd name="connsiteY274" fmla="*/ 2545006 h 6858002"/>
                  <a:gd name="connsiteX275" fmla="*/ 4122194 w 4572002"/>
                  <a:gd name="connsiteY275" fmla="*/ 2545007 h 6858002"/>
                  <a:gd name="connsiteX276" fmla="*/ 4126408 w 4572002"/>
                  <a:gd name="connsiteY276" fmla="*/ 2571035 h 6858002"/>
                  <a:gd name="connsiteX277" fmla="*/ 4199563 w 4572002"/>
                  <a:gd name="connsiteY277" fmla="*/ 2668002 h 6858002"/>
                  <a:gd name="connsiteX278" fmla="*/ 4247953 w 4572002"/>
                  <a:gd name="connsiteY278" fmla="*/ 2745349 h 6858002"/>
                  <a:gd name="connsiteX279" fmla="*/ 4247954 w 4572002"/>
                  <a:gd name="connsiteY279" fmla="*/ 2745352 h 6858002"/>
                  <a:gd name="connsiteX280" fmla="*/ 4253873 w 4572002"/>
                  <a:gd name="connsiteY280" fmla="*/ 2778006 h 6858002"/>
                  <a:gd name="connsiteX281" fmla="*/ 4253453 w 4572002"/>
                  <a:gd name="connsiteY281" fmla="*/ 2785440 h 6858002"/>
                  <a:gd name="connsiteX282" fmla="*/ 4243374 w 4572002"/>
                  <a:gd name="connsiteY282" fmla="*/ 2811780 h 6858002"/>
                  <a:gd name="connsiteX283" fmla="*/ 4243371 w 4572002"/>
                  <a:gd name="connsiteY283" fmla="*/ 2811787 h 6858002"/>
                  <a:gd name="connsiteX284" fmla="*/ 4243372 w 4572002"/>
                  <a:gd name="connsiteY284" fmla="*/ 2811787 h 6858002"/>
                  <a:gd name="connsiteX285" fmla="*/ 4243374 w 4572002"/>
                  <a:gd name="connsiteY285" fmla="*/ 2811780 h 6858002"/>
                  <a:gd name="connsiteX286" fmla="*/ 4253025 w 4572002"/>
                  <a:gd name="connsiteY286" fmla="*/ 2793023 h 6858002"/>
                  <a:gd name="connsiteX287" fmla="*/ 4253453 w 4572002"/>
                  <a:gd name="connsiteY287" fmla="*/ 2785440 h 6858002"/>
                  <a:gd name="connsiteX288" fmla="*/ 4254654 w 4572002"/>
                  <a:gd name="connsiteY288" fmla="*/ 2782305 h 6858002"/>
                  <a:gd name="connsiteX289" fmla="*/ 4253873 w 4572002"/>
                  <a:gd name="connsiteY289" fmla="*/ 2778006 h 6858002"/>
                  <a:gd name="connsiteX290" fmla="*/ 4254284 w 4572002"/>
                  <a:gd name="connsiteY290" fmla="*/ 2770758 h 6858002"/>
                  <a:gd name="connsiteX291" fmla="*/ 4247954 w 4572002"/>
                  <a:gd name="connsiteY291" fmla="*/ 2745352 h 6858002"/>
                  <a:gd name="connsiteX292" fmla="*/ 4247953 w 4572002"/>
                  <a:gd name="connsiteY292" fmla="*/ 2745348 h 6858002"/>
                  <a:gd name="connsiteX293" fmla="*/ 4199563 w 4572002"/>
                  <a:gd name="connsiteY293" fmla="*/ 2668001 h 6858002"/>
                  <a:gd name="connsiteX294" fmla="*/ 4126408 w 4572002"/>
                  <a:gd name="connsiteY294" fmla="*/ 2571034 h 6858002"/>
                  <a:gd name="connsiteX295" fmla="*/ 4122194 w 4572002"/>
                  <a:gd name="connsiteY295" fmla="*/ 2545007 h 6858002"/>
                  <a:gd name="connsiteX296" fmla="*/ 4125838 w 4572002"/>
                  <a:gd name="connsiteY296" fmla="*/ 2518265 h 6858002"/>
                  <a:gd name="connsiteX297" fmla="*/ 4125839 w 4572002"/>
                  <a:gd name="connsiteY297" fmla="*/ 2518262 h 6858002"/>
                  <a:gd name="connsiteX298" fmla="*/ 4132419 w 4572002"/>
                  <a:gd name="connsiteY298" fmla="*/ 2490551 h 6858002"/>
                  <a:gd name="connsiteX299" fmla="*/ 4134481 w 4572002"/>
                  <a:gd name="connsiteY299" fmla="*/ 2463018 h 6858002"/>
                  <a:gd name="connsiteX300" fmla="*/ 4134481 w 4572002"/>
                  <a:gd name="connsiteY300" fmla="*/ 2463017 h 6858002"/>
                  <a:gd name="connsiteX301" fmla="*/ 4111549 w 4572002"/>
                  <a:gd name="connsiteY301" fmla="*/ 2409485 h 6858002"/>
                  <a:gd name="connsiteX302" fmla="*/ 4087164 w 4572002"/>
                  <a:gd name="connsiteY302" fmla="*/ 2334044 h 6858002"/>
                  <a:gd name="connsiteX303" fmla="*/ 4058207 w 4572002"/>
                  <a:gd name="connsiteY303" fmla="*/ 2228314 h 6858002"/>
                  <a:gd name="connsiteX304" fmla="*/ 4042967 w 4572002"/>
                  <a:gd name="connsiteY304" fmla="*/ 2188879 h 6858002"/>
                  <a:gd name="connsiteX305" fmla="*/ 4020296 w 4572002"/>
                  <a:gd name="connsiteY305" fmla="*/ 2094578 h 6858002"/>
                  <a:gd name="connsiteX306" fmla="*/ 4005437 w 4572002"/>
                  <a:gd name="connsiteY306" fmla="*/ 2016469 h 6858002"/>
                  <a:gd name="connsiteX307" fmla="*/ 3958954 w 4572002"/>
                  <a:gd name="connsiteY307" fmla="*/ 1953413 h 6858002"/>
                  <a:gd name="connsiteX308" fmla="*/ 3934949 w 4572002"/>
                  <a:gd name="connsiteY308" fmla="*/ 1933219 h 6858002"/>
                  <a:gd name="connsiteX309" fmla="*/ 3919519 w 4572002"/>
                  <a:gd name="connsiteY309" fmla="*/ 1916454 h 6858002"/>
                  <a:gd name="connsiteX310" fmla="*/ 3829028 w 4572002"/>
                  <a:gd name="connsiteY310" fmla="*/ 1842158 h 6858002"/>
                  <a:gd name="connsiteX311" fmla="*/ 3821407 w 4572002"/>
                  <a:gd name="connsiteY311" fmla="*/ 1833775 h 6858002"/>
                  <a:gd name="connsiteX312" fmla="*/ 3779686 w 4572002"/>
                  <a:gd name="connsiteY312" fmla="*/ 1733188 h 6858002"/>
                  <a:gd name="connsiteX313" fmla="*/ 3757018 w 4572002"/>
                  <a:gd name="connsiteY313" fmla="*/ 1697753 h 6858002"/>
                  <a:gd name="connsiteX314" fmla="*/ 3700436 w 4572002"/>
                  <a:gd name="connsiteY314" fmla="*/ 1624980 h 6858002"/>
                  <a:gd name="connsiteX315" fmla="*/ 3698532 w 4572002"/>
                  <a:gd name="connsiteY315" fmla="*/ 1596213 h 6858002"/>
                  <a:gd name="connsiteX316" fmla="*/ 3745230 w 4572002"/>
                  <a:gd name="connsiteY316" fmla="*/ 1459073 h 6858002"/>
                  <a:gd name="connsiteX317" fmla="*/ 3745229 w 4572002"/>
                  <a:gd name="connsiteY317" fmla="*/ 1459074 h 6858002"/>
                  <a:gd name="connsiteX318" fmla="*/ 3736012 w 4572002"/>
                  <a:gd name="connsiteY318" fmla="*/ 1481572 h 6858002"/>
                  <a:gd name="connsiteX319" fmla="*/ 3764423 w 4572002"/>
                  <a:gd name="connsiteY319" fmla="*/ 1268758 h 6858002"/>
                  <a:gd name="connsiteX320" fmla="*/ 3769590 w 4572002"/>
                  <a:gd name="connsiteY320" fmla="*/ 1286070 h 6858002"/>
                  <a:gd name="connsiteX321" fmla="*/ 3791927 w 4572002"/>
                  <a:gd name="connsiteY321" fmla="*/ 1350628 h 6858002"/>
                  <a:gd name="connsiteX322" fmla="*/ 3786333 w 4572002"/>
                  <a:gd name="connsiteY322" fmla="*/ 1413840 h 6858002"/>
                  <a:gd name="connsiteX323" fmla="*/ 3791928 w 4572002"/>
                  <a:gd name="connsiteY323" fmla="*/ 1350627 h 6858002"/>
                  <a:gd name="connsiteX324" fmla="*/ 3769590 w 4572002"/>
                  <a:gd name="connsiteY324" fmla="*/ 1286069 h 6858002"/>
                  <a:gd name="connsiteX325" fmla="*/ 3706152 w 4572002"/>
                  <a:gd name="connsiteY325" fmla="*/ 773035 h 6858002"/>
                  <a:gd name="connsiteX326" fmla="*/ 3706152 w 4572002"/>
                  <a:gd name="connsiteY326" fmla="*/ 773036 h 6858002"/>
                  <a:gd name="connsiteX327" fmla="*/ 3714152 w 4572002"/>
                  <a:gd name="connsiteY327" fmla="*/ 854380 h 6858002"/>
                  <a:gd name="connsiteX328" fmla="*/ 3745205 w 4572002"/>
                  <a:gd name="connsiteY328" fmla="*/ 915344 h 6858002"/>
                  <a:gd name="connsiteX329" fmla="*/ 3755683 w 4572002"/>
                  <a:gd name="connsiteY329" fmla="*/ 927156 h 6858002"/>
                  <a:gd name="connsiteX330" fmla="*/ 3752063 w 4572002"/>
                  <a:gd name="connsiteY330" fmla="*/ 1097088 h 6858002"/>
                  <a:gd name="connsiteX331" fmla="*/ 3747681 w 4572002"/>
                  <a:gd name="connsiteY331" fmla="*/ 1123186 h 6858002"/>
                  <a:gd name="connsiteX332" fmla="*/ 3772400 w 4572002"/>
                  <a:gd name="connsiteY332" fmla="*/ 1184029 h 6858002"/>
                  <a:gd name="connsiteX333" fmla="*/ 3747682 w 4572002"/>
                  <a:gd name="connsiteY333" fmla="*/ 1123185 h 6858002"/>
                  <a:gd name="connsiteX334" fmla="*/ 3752064 w 4572002"/>
                  <a:gd name="connsiteY334" fmla="*/ 1097087 h 6858002"/>
                  <a:gd name="connsiteX335" fmla="*/ 3755684 w 4572002"/>
                  <a:gd name="connsiteY335" fmla="*/ 927155 h 6858002"/>
                  <a:gd name="connsiteX336" fmla="*/ 3745206 w 4572002"/>
                  <a:gd name="connsiteY336" fmla="*/ 915343 h 6858002"/>
                  <a:gd name="connsiteX337" fmla="*/ 3714152 w 4572002"/>
                  <a:gd name="connsiteY337" fmla="*/ 854379 h 6858002"/>
                  <a:gd name="connsiteX338" fmla="*/ 3761553 w 4572002"/>
                  <a:gd name="connsiteY338" fmla="*/ 517851 h 6858002"/>
                  <a:gd name="connsiteX339" fmla="*/ 3752635 w 4572002"/>
                  <a:gd name="connsiteY339" fmla="*/ 556048 h 6858002"/>
                  <a:gd name="connsiteX340" fmla="*/ 3746157 w 4572002"/>
                  <a:gd name="connsiteY340" fmla="*/ 580051 h 6858002"/>
                  <a:gd name="connsiteX341" fmla="*/ 3742776 w 4572002"/>
                  <a:gd name="connsiteY341" fmla="*/ 642538 h 6858002"/>
                  <a:gd name="connsiteX342" fmla="*/ 3730253 w 4572002"/>
                  <a:gd name="connsiteY342" fmla="*/ 694928 h 6858002"/>
                  <a:gd name="connsiteX343" fmla="*/ 3742777 w 4572002"/>
                  <a:gd name="connsiteY343" fmla="*/ 642537 h 6858002"/>
                  <a:gd name="connsiteX344" fmla="*/ 3746158 w 4572002"/>
                  <a:gd name="connsiteY344" fmla="*/ 580050 h 6858002"/>
                  <a:gd name="connsiteX345" fmla="*/ 3752636 w 4572002"/>
                  <a:gd name="connsiteY345" fmla="*/ 556047 h 6858002"/>
                  <a:gd name="connsiteX346" fmla="*/ 3774848 w 4572002"/>
                  <a:gd name="connsiteY346" fmla="*/ 298169 h 6858002"/>
                  <a:gd name="connsiteX347" fmla="*/ 3760065 w 4572002"/>
                  <a:gd name="connsiteY347" fmla="*/ 313534 h 6858002"/>
                  <a:gd name="connsiteX348" fmla="*/ 3759493 w 4572002"/>
                  <a:gd name="connsiteY348" fmla="*/ 338871 h 6858002"/>
                  <a:gd name="connsiteX349" fmla="*/ 3759500 w 4572002"/>
                  <a:gd name="connsiteY349" fmla="*/ 338900 h 6858002"/>
                  <a:gd name="connsiteX350" fmla="*/ 3769400 w 4572002"/>
                  <a:gd name="connsiteY350" fmla="*/ 395640 h 6858002"/>
                  <a:gd name="connsiteX351" fmla="*/ 3765590 w 4572002"/>
                  <a:gd name="connsiteY351" fmla="*/ 367328 h 6858002"/>
                  <a:gd name="connsiteX352" fmla="*/ 3759500 w 4572002"/>
                  <a:gd name="connsiteY352" fmla="*/ 338900 h 6858002"/>
                  <a:gd name="connsiteX353" fmla="*/ 3759494 w 4572002"/>
                  <a:gd name="connsiteY353" fmla="*/ 338870 h 6858002"/>
                  <a:gd name="connsiteX354" fmla="*/ 3760066 w 4572002"/>
                  <a:gd name="connsiteY354" fmla="*/ 313533 h 6858002"/>
                  <a:gd name="connsiteX355" fmla="*/ 3782393 w 4572002"/>
                  <a:gd name="connsiteY355" fmla="*/ 281568 h 6858002"/>
                  <a:gd name="connsiteX356" fmla="*/ 3777498 w 4572002"/>
                  <a:gd name="connsiteY356" fmla="*/ 295415 h 6858002"/>
                  <a:gd name="connsiteX357" fmla="*/ 3777499 w 4572002"/>
                  <a:gd name="connsiteY357" fmla="*/ 295415 h 6858002"/>
                  <a:gd name="connsiteX358" fmla="*/ 3769073 w 4572002"/>
                  <a:gd name="connsiteY358" fmla="*/ 24486 h 6858002"/>
                  <a:gd name="connsiteX359" fmla="*/ 3766810 w 4572002"/>
                  <a:gd name="connsiteY359" fmla="*/ 74129 h 6858002"/>
                  <a:gd name="connsiteX360" fmla="*/ 3772734 w 4572002"/>
                  <a:gd name="connsiteY360" fmla="*/ 125861 h 6858002"/>
                  <a:gd name="connsiteX361" fmla="*/ 3777129 w 4572002"/>
                  <a:gd name="connsiteY361" fmla="*/ 153387 h 6858002"/>
                  <a:gd name="connsiteX362" fmla="*/ 3785402 w 4572002"/>
                  <a:gd name="connsiteY362" fmla="*/ 228944 h 6858002"/>
                  <a:gd name="connsiteX363" fmla="*/ 3780943 w 4572002"/>
                  <a:gd name="connsiteY363" fmla="*/ 177271 h 6858002"/>
                  <a:gd name="connsiteX364" fmla="*/ 3777129 w 4572002"/>
                  <a:gd name="connsiteY364" fmla="*/ 153387 h 6858002"/>
                  <a:gd name="connsiteX365" fmla="*/ 3776930 w 4572002"/>
                  <a:gd name="connsiteY365" fmla="*/ 151569 h 6858002"/>
                  <a:gd name="connsiteX366" fmla="*/ 3766811 w 4572002"/>
                  <a:gd name="connsiteY366" fmla="*/ 74129 h 6858002"/>
                  <a:gd name="connsiteX367" fmla="*/ 3766492 w 4572002"/>
                  <a:gd name="connsiteY367" fmla="*/ 0 h 6858002"/>
                  <a:gd name="connsiteX368" fmla="*/ 4230600 w 4572002"/>
                  <a:gd name="connsiteY368" fmla="*/ 0 h 6858002"/>
                  <a:gd name="connsiteX369" fmla="*/ 4229473 w 4572002"/>
                  <a:gd name="connsiteY369" fmla="*/ 2817 h 6858002"/>
                  <a:gd name="connsiteX370" fmla="*/ 4215375 w 4572002"/>
                  <a:gd name="connsiteY370" fmla="*/ 63587 h 6858002"/>
                  <a:gd name="connsiteX371" fmla="*/ 4201468 w 4572002"/>
                  <a:gd name="connsiteY371" fmla="*/ 176939 h 6858002"/>
                  <a:gd name="connsiteX372" fmla="*/ 4193466 w 4572002"/>
                  <a:gd name="connsiteY372" fmla="*/ 200182 h 6858002"/>
                  <a:gd name="connsiteX373" fmla="*/ 4155554 w 4572002"/>
                  <a:gd name="connsiteY373" fmla="*/ 340774 h 6858002"/>
                  <a:gd name="connsiteX374" fmla="*/ 4156319 w 4572002"/>
                  <a:gd name="connsiteY374" fmla="*/ 453364 h 6858002"/>
                  <a:gd name="connsiteX375" fmla="*/ 4158033 w 4572002"/>
                  <a:gd name="connsiteY375" fmla="*/ 462126 h 6858002"/>
                  <a:gd name="connsiteX376" fmla="*/ 4170605 w 4572002"/>
                  <a:gd name="connsiteY376" fmla="*/ 505182 h 6858002"/>
                  <a:gd name="connsiteX377" fmla="*/ 4167177 w 4572002"/>
                  <a:gd name="connsiteY377" fmla="*/ 571860 h 6858002"/>
                  <a:gd name="connsiteX378" fmla="*/ 4149840 w 4572002"/>
                  <a:gd name="connsiteY378" fmla="*/ 617772 h 6858002"/>
                  <a:gd name="connsiteX379" fmla="*/ 4149078 w 4572002"/>
                  <a:gd name="connsiteY379" fmla="*/ 674923 h 6858002"/>
                  <a:gd name="connsiteX380" fmla="*/ 4159937 w 4572002"/>
                  <a:gd name="connsiteY380" fmla="*/ 740268 h 6858002"/>
                  <a:gd name="connsiteX381" fmla="*/ 4162223 w 4572002"/>
                  <a:gd name="connsiteY381" fmla="*/ 769605 h 6858002"/>
                  <a:gd name="connsiteX382" fmla="*/ 4184703 w 4572002"/>
                  <a:gd name="connsiteY382" fmla="*/ 850189 h 6858002"/>
                  <a:gd name="connsiteX383" fmla="*/ 4179179 w 4572002"/>
                  <a:gd name="connsiteY383" fmla="*/ 898198 h 6858002"/>
                  <a:gd name="connsiteX384" fmla="*/ 4164319 w 4572002"/>
                  <a:gd name="connsiteY384" fmla="*/ 945444 h 6858002"/>
                  <a:gd name="connsiteX385" fmla="*/ 4150030 w 4572002"/>
                  <a:gd name="connsiteY385" fmla="*/ 975733 h 6858002"/>
                  <a:gd name="connsiteX386" fmla="*/ 4139934 w 4572002"/>
                  <a:gd name="connsiteY386" fmla="*/ 1036887 h 6858002"/>
                  <a:gd name="connsiteX387" fmla="*/ 4141458 w 4572002"/>
                  <a:gd name="connsiteY387" fmla="*/ 1048125 h 6858002"/>
                  <a:gd name="connsiteX388" fmla="*/ 4154032 w 4572002"/>
                  <a:gd name="connsiteY388" fmla="*/ 1230633 h 6858002"/>
                  <a:gd name="connsiteX389" fmla="*/ 4174225 w 4572002"/>
                  <a:gd name="connsiteY389" fmla="*/ 1303024 h 6858002"/>
                  <a:gd name="connsiteX390" fmla="*/ 4176701 w 4572002"/>
                  <a:gd name="connsiteY390" fmla="*/ 1318456 h 6858002"/>
                  <a:gd name="connsiteX391" fmla="*/ 4199372 w 4572002"/>
                  <a:gd name="connsiteY391" fmla="*/ 1472575 h 6858002"/>
                  <a:gd name="connsiteX392" fmla="*/ 4200325 w 4572002"/>
                  <a:gd name="connsiteY392" fmla="*/ 1489720 h 6858002"/>
                  <a:gd name="connsiteX393" fmla="*/ 4196324 w 4572002"/>
                  <a:gd name="connsiteY393" fmla="*/ 1537537 h 6858002"/>
                  <a:gd name="connsiteX394" fmla="*/ 4237474 w 4572002"/>
                  <a:gd name="connsiteY394" fmla="*/ 1650317 h 6858002"/>
                  <a:gd name="connsiteX395" fmla="*/ 4251572 w 4572002"/>
                  <a:gd name="connsiteY395" fmla="*/ 1763287 h 6858002"/>
                  <a:gd name="connsiteX396" fmla="*/ 4251380 w 4572002"/>
                  <a:gd name="connsiteY396" fmla="*/ 1825393 h 6858002"/>
                  <a:gd name="connsiteX397" fmla="*/ 4261478 w 4572002"/>
                  <a:gd name="connsiteY397" fmla="*/ 1869780 h 6858002"/>
                  <a:gd name="connsiteX398" fmla="*/ 4292149 w 4572002"/>
                  <a:gd name="connsiteY398" fmla="*/ 1978940 h 6858002"/>
                  <a:gd name="connsiteX399" fmla="*/ 4296911 w 4572002"/>
                  <a:gd name="connsiteY399" fmla="*/ 2030378 h 6858002"/>
                  <a:gd name="connsiteX400" fmla="*/ 4307201 w 4572002"/>
                  <a:gd name="connsiteY400" fmla="*/ 2085054 h 6858002"/>
                  <a:gd name="connsiteX401" fmla="*/ 4353302 w 4572002"/>
                  <a:gd name="connsiteY401" fmla="*/ 2220312 h 6858002"/>
                  <a:gd name="connsiteX402" fmla="*/ 4350636 w 4572002"/>
                  <a:gd name="connsiteY402" fmla="*/ 2330806 h 6858002"/>
                  <a:gd name="connsiteX403" fmla="*/ 4351206 w 4572002"/>
                  <a:gd name="connsiteY403" fmla="*/ 2401292 h 6858002"/>
                  <a:gd name="connsiteX404" fmla="*/ 4366446 w 4572002"/>
                  <a:gd name="connsiteY404" fmla="*/ 2485307 h 6858002"/>
                  <a:gd name="connsiteX405" fmla="*/ 4388736 w 4572002"/>
                  <a:gd name="connsiteY405" fmla="*/ 2554079 h 6858002"/>
                  <a:gd name="connsiteX406" fmla="*/ 4406453 w 4572002"/>
                  <a:gd name="connsiteY406" fmla="*/ 2649143 h 6858002"/>
                  <a:gd name="connsiteX407" fmla="*/ 4440554 w 4572002"/>
                  <a:gd name="connsiteY407" fmla="*/ 2743826 h 6858002"/>
                  <a:gd name="connsiteX408" fmla="*/ 4466653 w 4572002"/>
                  <a:gd name="connsiteY408" fmla="*/ 2809930 h 6858002"/>
                  <a:gd name="connsiteX409" fmla="*/ 4489705 w 4572002"/>
                  <a:gd name="connsiteY409" fmla="*/ 2901943 h 6858002"/>
                  <a:gd name="connsiteX410" fmla="*/ 4505897 w 4572002"/>
                  <a:gd name="connsiteY410" fmla="*/ 3042728 h 6858002"/>
                  <a:gd name="connsiteX411" fmla="*/ 4507613 w 4572002"/>
                  <a:gd name="connsiteY411" fmla="*/ 3107500 h 6858002"/>
                  <a:gd name="connsiteX412" fmla="*/ 4545521 w 4572002"/>
                  <a:gd name="connsiteY412" fmla="*/ 3209993 h 6858002"/>
                  <a:gd name="connsiteX413" fmla="*/ 4563811 w 4572002"/>
                  <a:gd name="connsiteY413" fmla="*/ 3253809 h 6858002"/>
                  <a:gd name="connsiteX414" fmla="*/ 4548570 w 4572002"/>
                  <a:gd name="connsiteY414" fmla="*/ 3293244 h 6858002"/>
                  <a:gd name="connsiteX415" fmla="*/ 4531043 w 4572002"/>
                  <a:gd name="connsiteY415" fmla="*/ 3318771 h 6858002"/>
                  <a:gd name="connsiteX416" fmla="*/ 4545904 w 4572002"/>
                  <a:gd name="connsiteY416" fmla="*/ 3399546 h 6858002"/>
                  <a:gd name="connsiteX417" fmla="*/ 4561524 w 4572002"/>
                  <a:gd name="connsiteY417" fmla="*/ 3485275 h 6858002"/>
                  <a:gd name="connsiteX418" fmla="*/ 4572002 w 4572002"/>
                  <a:gd name="connsiteY418" fmla="*/ 3546617 h 6858002"/>
                  <a:gd name="connsiteX419" fmla="*/ 4563620 w 4572002"/>
                  <a:gd name="connsiteY419" fmla="*/ 3623201 h 6858002"/>
                  <a:gd name="connsiteX420" fmla="*/ 4560192 w 4572002"/>
                  <a:gd name="connsiteY420" fmla="*/ 3683591 h 6858002"/>
                  <a:gd name="connsiteX421" fmla="*/ 4550476 w 4572002"/>
                  <a:gd name="connsiteY421" fmla="*/ 3732361 h 6858002"/>
                  <a:gd name="connsiteX422" fmla="*/ 4544759 w 4572002"/>
                  <a:gd name="connsiteY422" fmla="*/ 3749506 h 6858002"/>
                  <a:gd name="connsiteX423" fmla="*/ 4500182 w 4572002"/>
                  <a:gd name="connsiteY423" fmla="*/ 3885338 h 6858002"/>
                  <a:gd name="connsiteX424" fmla="*/ 4464557 w 4572002"/>
                  <a:gd name="connsiteY424" fmla="*/ 4030503 h 6858002"/>
                  <a:gd name="connsiteX425" fmla="*/ 4487039 w 4572002"/>
                  <a:gd name="connsiteY425" fmla="*/ 4124614 h 6858002"/>
                  <a:gd name="connsiteX426" fmla="*/ 4486656 w 4572002"/>
                  <a:gd name="connsiteY426" fmla="*/ 4159667 h 6858002"/>
                  <a:gd name="connsiteX427" fmla="*/ 4491801 w 4572002"/>
                  <a:gd name="connsiteY427" fmla="*/ 4320837 h 6858002"/>
                  <a:gd name="connsiteX428" fmla="*/ 4497325 w 4572002"/>
                  <a:gd name="connsiteY428" fmla="*/ 4349222 h 6858002"/>
                  <a:gd name="connsiteX429" fmla="*/ 4474653 w 4572002"/>
                  <a:gd name="connsiteY429" fmla="*/ 4502579 h 6858002"/>
                  <a:gd name="connsiteX430" fmla="*/ 4470844 w 4572002"/>
                  <a:gd name="connsiteY430" fmla="*/ 4558207 h 6858002"/>
                  <a:gd name="connsiteX431" fmla="*/ 4464557 w 4572002"/>
                  <a:gd name="connsiteY431" fmla="*/ 4609452 h 6858002"/>
                  <a:gd name="connsiteX432" fmla="*/ 4463033 w 4572002"/>
                  <a:gd name="connsiteY432" fmla="*/ 4681083 h 6858002"/>
                  <a:gd name="connsiteX433" fmla="*/ 4465891 w 4572002"/>
                  <a:gd name="connsiteY433" fmla="*/ 4755381 h 6858002"/>
                  <a:gd name="connsiteX434" fmla="*/ 4465319 w 4572002"/>
                  <a:gd name="connsiteY434" fmla="*/ 4838250 h 6858002"/>
                  <a:gd name="connsiteX435" fmla="*/ 4460367 w 4572002"/>
                  <a:gd name="connsiteY435" fmla="*/ 4871019 h 6858002"/>
                  <a:gd name="connsiteX436" fmla="*/ 4463795 w 4572002"/>
                  <a:gd name="connsiteY436" fmla="*/ 4959602 h 6858002"/>
                  <a:gd name="connsiteX437" fmla="*/ 4458082 w 4572002"/>
                  <a:gd name="connsiteY437" fmla="*/ 5006086 h 6858002"/>
                  <a:gd name="connsiteX438" fmla="*/ 4456937 w 4572002"/>
                  <a:gd name="connsiteY438" fmla="*/ 5082670 h 6858002"/>
                  <a:gd name="connsiteX439" fmla="*/ 4455603 w 4572002"/>
                  <a:gd name="connsiteY439" fmla="*/ 5107627 h 6858002"/>
                  <a:gd name="connsiteX440" fmla="*/ 4454840 w 4572002"/>
                  <a:gd name="connsiteY440" fmla="*/ 5129916 h 6858002"/>
                  <a:gd name="connsiteX441" fmla="*/ 4470464 w 4572002"/>
                  <a:gd name="connsiteY441" fmla="*/ 5206308 h 6858002"/>
                  <a:gd name="connsiteX442" fmla="*/ 4471415 w 4572002"/>
                  <a:gd name="connsiteY442" fmla="*/ 5274129 h 6858002"/>
                  <a:gd name="connsiteX443" fmla="*/ 4483990 w 4572002"/>
                  <a:gd name="connsiteY443" fmla="*/ 5393005 h 6858002"/>
                  <a:gd name="connsiteX444" fmla="*/ 4479607 w 4572002"/>
                  <a:gd name="connsiteY444" fmla="*/ 5419295 h 6858002"/>
                  <a:gd name="connsiteX445" fmla="*/ 4477894 w 4572002"/>
                  <a:gd name="connsiteY445" fmla="*/ 5501594 h 6858002"/>
                  <a:gd name="connsiteX446" fmla="*/ 4476560 w 4572002"/>
                  <a:gd name="connsiteY446" fmla="*/ 5548460 h 6858002"/>
                  <a:gd name="connsiteX447" fmla="*/ 4485703 w 4572002"/>
                  <a:gd name="connsiteY447" fmla="*/ 5606372 h 6858002"/>
                  <a:gd name="connsiteX448" fmla="*/ 4505134 w 4572002"/>
                  <a:gd name="connsiteY448" fmla="*/ 5706959 h 6858002"/>
                  <a:gd name="connsiteX449" fmla="*/ 4508183 w 4572002"/>
                  <a:gd name="connsiteY449" fmla="*/ 5733440 h 6858002"/>
                  <a:gd name="connsiteX450" fmla="*/ 4517519 w 4572002"/>
                  <a:gd name="connsiteY450" fmla="*/ 5781830 h 6858002"/>
                  <a:gd name="connsiteX451" fmla="*/ 4519234 w 4572002"/>
                  <a:gd name="connsiteY451" fmla="*/ 5790592 h 6858002"/>
                  <a:gd name="connsiteX452" fmla="*/ 4542855 w 4572002"/>
                  <a:gd name="connsiteY452" fmla="*/ 5864318 h 6858002"/>
                  <a:gd name="connsiteX453" fmla="*/ 4544759 w 4572002"/>
                  <a:gd name="connsiteY453" fmla="*/ 5902610 h 6858002"/>
                  <a:gd name="connsiteX454" fmla="*/ 4544951 w 4572002"/>
                  <a:gd name="connsiteY454" fmla="*/ 6012723 h 6858002"/>
                  <a:gd name="connsiteX455" fmla="*/ 4541332 w 4572002"/>
                  <a:gd name="connsiteY455" fmla="*/ 6059397 h 6858002"/>
                  <a:gd name="connsiteX456" fmla="*/ 4527426 w 4572002"/>
                  <a:gd name="connsiteY456" fmla="*/ 6171605 h 6858002"/>
                  <a:gd name="connsiteX457" fmla="*/ 4520568 w 4572002"/>
                  <a:gd name="connsiteY457" fmla="*/ 6242093 h 6858002"/>
                  <a:gd name="connsiteX458" fmla="*/ 4509706 w 4572002"/>
                  <a:gd name="connsiteY458" fmla="*/ 6323058 h 6858002"/>
                  <a:gd name="connsiteX459" fmla="*/ 4502848 w 4572002"/>
                  <a:gd name="connsiteY459" fmla="*/ 6415833 h 6858002"/>
                  <a:gd name="connsiteX460" fmla="*/ 4482084 w 4572002"/>
                  <a:gd name="connsiteY460" fmla="*/ 6584812 h 6858002"/>
                  <a:gd name="connsiteX461" fmla="*/ 4460557 w 4572002"/>
                  <a:gd name="connsiteY461" fmla="*/ 6748458 h 6858002"/>
                  <a:gd name="connsiteX462" fmla="*/ 4441507 w 4572002"/>
                  <a:gd name="connsiteY462" fmla="*/ 6815516 h 6858002"/>
                  <a:gd name="connsiteX463" fmla="*/ 4431806 w 4572002"/>
                  <a:gd name="connsiteY463" fmla="*/ 6858001 h 6858002"/>
                  <a:gd name="connsiteX464" fmla="*/ 4259554 w 4572002"/>
                  <a:gd name="connsiteY464" fmla="*/ 6858001 h 6858002"/>
                  <a:gd name="connsiteX465" fmla="*/ 4259554 w 4572002"/>
                  <a:gd name="connsiteY465" fmla="*/ 6858002 h 6858002"/>
                  <a:gd name="connsiteX466" fmla="*/ 0 w 4572002"/>
                  <a:gd name="connsiteY466" fmla="*/ 6858002 h 6858002"/>
                  <a:gd name="connsiteX467" fmla="*/ 0 w 4572002"/>
                  <a:gd name="connsiteY467" fmla="*/ 2 h 6858002"/>
                  <a:gd name="connsiteX468" fmla="*/ 3766492 w 4572002"/>
                  <a:gd name="connsiteY468" fmla="*/ 1 h 6858002"/>
                  <a:gd name="connsiteX469" fmla="*/ 3769210 w 4572002"/>
                  <a:gd name="connsiteY469" fmla="*/ 21486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4572002" h="6858002">
                    <a:moveTo>
                      <a:pt x="4214994" y="6564620"/>
                    </a:moveTo>
                    <a:lnTo>
                      <a:pt x="4214994" y="6564621"/>
                    </a:lnTo>
                    <a:cubicBezTo>
                      <a:pt x="4225281" y="6575479"/>
                      <a:pt x="4231378" y="6582147"/>
                      <a:pt x="4237474" y="6588626"/>
                    </a:cubicBezTo>
                    <a:lnTo>
                      <a:pt x="4254096" y="6625225"/>
                    </a:lnTo>
                    <a:lnTo>
                      <a:pt x="4247001" y="6662540"/>
                    </a:lnTo>
                    <a:lnTo>
                      <a:pt x="4247000" y="6662541"/>
                    </a:lnTo>
                    <a:lnTo>
                      <a:pt x="4246999" y="6662544"/>
                    </a:lnTo>
                    <a:lnTo>
                      <a:pt x="4235550" y="6683027"/>
                    </a:lnTo>
                    <a:lnTo>
                      <a:pt x="4232403" y="6702976"/>
                    </a:lnTo>
                    <a:lnTo>
                      <a:pt x="4232403" y="6702977"/>
                    </a:lnTo>
                    <a:cubicBezTo>
                      <a:pt x="4232808" y="6716169"/>
                      <a:pt x="4237951" y="6729219"/>
                      <a:pt x="4246238" y="6742553"/>
                    </a:cubicBezTo>
                    <a:lnTo>
                      <a:pt x="4246239" y="6742555"/>
                    </a:lnTo>
                    <a:lnTo>
                      <a:pt x="4265716" y="6812062"/>
                    </a:lnTo>
                    <a:lnTo>
                      <a:pt x="4265717" y="6812064"/>
                    </a:lnTo>
                    <a:lnTo>
                      <a:pt x="4265717" y="6812063"/>
                    </a:lnTo>
                    <a:lnTo>
                      <a:pt x="4265716" y="6812062"/>
                    </a:lnTo>
                    <a:lnTo>
                      <a:pt x="4260942" y="6776800"/>
                    </a:lnTo>
                    <a:lnTo>
                      <a:pt x="4246239" y="6742555"/>
                    </a:lnTo>
                    <a:lnTo>
                      <a:pt x="4246238" y="6742552"/>
                    </a:lnTo>
                    <a:lnTo>
                      <a:pt x="4232403" y="6702976"/>
                    </a:lnTo>
                    <a:lnTo>
                      <a:pt x="4246999" y="6662544"/>
                    </a:lnTo>
                    <a:lnTo>
                      <a:pt x="4247000" y="6662542"/>
                    </a:lnTo>
                    <a:lnTo>
                      <a:pt x="4247001" y="6662540"/>
                    </a:lnTo>
                    <a:lnTo>
                      <a:pt x="4254084" y="6645552"/>
                    </a:lnTo>
                    <a:lnTo>
                      <a:pt x="4254096" y="6625225"/>
                    </a:lnTo>
                    <a:lnTo>
                      <a:pt x="4254096" y="6625224"/>
                    </a:lnTo>
                    <a:cubicBezTo>
                      <a:pt x="4252000" y="6611341"/>
                      <a:pt x="4245951" y="6597578"/>
                      <a:pt x="4237474" y="6588625"/>
                    </a:cubicBezTo>
                    <a:close/>
                    <a:moveTo>
                      <a:pt x="4295315" y="6438981"/>
                    </a:moveTo>
                    <a:lnTo>
                      <a:pt x="4275385" y="6463840"/>
                    </a:lnTo>
                    <a:lnTo>
                      <a:pt x="4275382" y="6463849"/>
                    </a:lnTo>
                    <a:lnTo>
                      <a:pt x="4261587" y="6513012"/>
                    </a:lnTo>
                    <a:lnTo>
                      <a:pt x="4242781" y="6546194"/>
                    </a:lnTo>
                    <a:lnTo>
                      <a:pt x="4242781" y="6546195"/>
                    </a:lnTo>
                    <a:lnTo>
                      <a:pt x="4259120" y="6521804"/>
                    </a:lnTo>
                    <a:lnTo>
                      <a:pt x="4261587" y="6513012"/>
                    </a:lnTo>
                    <a:lnTo>
                      <a:pt x="4264398" y="6508052"/>
                    </a:lnTo>
                    <a:lnTo>
                      <a:pt x="4275382" y="6463849"/>
                    </a:lnTo>
                    <a:lnTo>
                      <a:pt x="4275385" y="6463841"/>
                    </a:lnTo>
                    <a:cubicBezTo>
                      <a:pt x="4278336" y="6451650"/>
                      <a:pt x="4285813" y="6444077"/>
                      <a:pt x="4295315" y="6438981"/>
                    </a:cubicBezTo>
                    <a:close/>
                    <a:moveTo>
                      <a:pt x="4381289" y="6365204"/>
                    </a:moveTo>
                    <a:lnTo>
                      <a:pt x="4380008" y="6387910"/>
                    </a:lnTo>
                    <a:lnTo>
                      <a:pt x="4378243" y="6391549"/>
                    </a:lnTo>
                    <a:lnTo>
                      <a:pt x="4370589" y="6407332"/>
                    </a:lnTo>
                    <a:lnTo>
                      <a:pt x="4370589" y="6407333"/>
                    </a:lnTo>
                    <a:lnTo>
                      <a:pt x="4378243" y="6391549"/>
                    </a:lnTo>
                    <a:lnTo>
                      <a:pt x="4380008" y="6387910"/>
                    </a:lnTo>
                    <a:close/>
                    <a:moveTo>
                      <a:pt x="4142220" y="4221391"/>
                    </a:move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7"/>
                      <a:pt x="4116716" y="4800483"/>
                    </a:cubicBezTo>
                    <a:lnTo>
                      <a:pt x="4116716" y="4800484"/>
                    </a:lnTo>
                    <a:cubicBezTo>
                      <a:pt x="4118597" y="4810581"/>
                      <a:pt x="4123170" y="4819964"/>
                      <a:pt x="4131552" y="4828917"/>
                    </a:cubicBezTo>
                    <a:lnTo>
                      <a:pt x="4153733" y="4863343"/>
                    </a:lnTo>
                    <a:lnTo>
                      <a:pt x="4161262" y="4889275"/>
                    </a:lnTo>
                    <a:lnTo>
                      <a:pt x="4159557" y="4912168"/>
                    </a:lnTo>
                    <a:cubicBezTo>
                      <a:pt x="4157842" y="4919978"/>
                      <a:pt x="4157485" y="4927122"/>
                      <a:pt x="4158155" y="4933804"/>
                    </a:cubicBezTo>
                    <a:lnTo>
                      <a:pt x="4158155" y="4933805"/>
                    </a:lnTo>
                    <a:lnTo>
                      <a:pt x="4162914" y="4952673"/>
                    </a:lnTo>
                    <a:lnTo>
                      <a:pt x="4165707" y="4957454"/>
                    </a:lnTo>
                    <a:lnTo>
                      <a:pt x="4166985" y="4961456"/>
                    </a:lnTo>
                    <a:cubicBezTo>
                      <a:pt x="4171496" y="4970097"/>
                      <a:pt x="4177202" y="4978394"/>
                      <a:pt x="4182989" y="4987038"/>
                    </a:cubicBezTo>
                    <a:cubicBezTo>
                      <a:pt x="4194228" y="5003802"/>
                      <a:pt x="4208326" y="5022853"/>
                      <a:pt x="4209468" y="5041522"/>
                    </a:cubicBezTo>
                    <a:cubicBezTo>
                      <a:pt x="4210087" y="5052096"/>
                      <a:pt x="4213005" y="5062300"/>
                      <a:pt x="4216684" y="5072376"/>
                    </a:cubicBezTo>
                    <a:lnTo>
                      <a:pt x="4222587" y="5087441"/>
                    </a:lnTo>
                    <a:lnTo>
                      <a:pt x="4235615" y="5133220"/>
                    </a:lnTo>
                    <a:lnTo>
                      <a:pt x="4235616" y="5133225"/>
                    </a:lnTo>
                    <a:lnTo>
                      <a:pt x="4228901" y="5166113"/>
                    </a:lnTo>
                    <a:lnTo>
                      <a:pt x="4228901" y="5166114"/>
                    </a:lnTo>
                    <a:cubicBezTo>
                      <a:pt x="4228139" y="5167638"/>
                      <a:pt x="4228712" y="5169781"/>
                      <a:pt x="4229593" y="5172091"/>
                    </a:cubicBezTo>
                    <a:lnTo>
                      <a:pt x="4232139" y="5179068"/>
                    </a:lnTo>
                    <a:cubicBezTo>
                      <a:pt x="4235759" y="5196595"/>
                      <a:pt x="4235807" y="5213598"/>
                      <a:pt x="4231973" y="5229434"/>
                    </a:cubicBezTo>
                    <a:lnTo>
                      <a:pt x="4225669" y="5241089"/>
                    </a:lnTo>
                    <a:lnTo>
                      <a:pt x="4208517" y="5272796"/>
                    </a:lnTo>
                    <a:cubicBezTo>
                      <a:pt x="4196871" y="5285441"/>
                      <a:pt x="4189165" y="5298595"/>
                      <a:pt x="4184613" y="5312288"/>
                    </a:cubicBezTo>
                    <a:lnTo>
                      <a:pt x="4183557" y="5321350"/>
                    </a:lnTo>
                    <a:lnTo>
                      <a:pt x="4181083" y="5326163"/>
                    </a:ln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7" y="5480638"/>
                    </a:cubicBezTo>
                    <a:lnTo>
                      <a:pt x="4208850" y="5507668"/>
                    </a:lnTo>
                    <a:lnTo>
                      <a:pt x="4198232" y="5531692"/>
                    </a:lnTo>
                    <a:lnTo>
                      <a:pt x="4198231" y="5531693"/>
                    </a:lnTo>
                    <a:cubicBezTo>
                      <a:pt x="4191181" y="5537600"/>
                      <a:pt x="4187989" y="5542649"/>
                      <a:pt x="4188085" y="5547578"/>
                    </a:cubicBezTo>
                    <a:lnTo>
                      <a:pt x="4188085" y="5547579"/>
                    </a:lnTo>
                    <a:cubicBezTo>
                      <a:pt x="4188180" y="5552508"/>
                      <a:pt x="4191562" y="5557318"/>
                      <a:pt x="4197659" y="5562747"/>
                    </a:cubicBezTo>
                    <a:cubicBezTo>
                      <a:pt x="4240332" y="5600468"/>
                      <a:pt x="4267003" y="5646190"/>
                      <a:pt x="4268907" y="5704484"/>
                    </a:cubicBezTo>
                    <a:cubicBezTo>
                      <a:pt x="4269289" y="5716486"/>
                      <a:pt x="4271954" y="5728679"/>
                      <a:pt x="4274812" y="5740489"/>
                    </a:cubicBezTo>
                    <a:cubicBezTo>
                      <a:pt x="4276527" y="5747729"/>
                      <a:pt x="4278433" y="5756494"/>
                      <a:pt x="4283578" y="5760874"/>
                    </a:cubicBezTo>
                    <a:cubicBezTo>
                      <a:pt x="4322821" y="5794975"/>
                      <a:pt x="4350063" y="5837458"/>
                      <a:pt x="4371973" y="5883752"/>
                    </a:cubicBezTo>
                    <a:lnTo>
                      <a:pt x="4371974" y="5883757"/>
                    </a:lnTo>
                    <a:lnTo>
                      <a:pt x="4389877" y="5935946"/>
                    </a:lnTo>
                    <a:lnTo>
                      <a:pt x="4389878" y="5935950"/>
                    </a:lnTo>
                    <a:lnTo>
                      <a:pt x="4386259" y="5993290"/>
                    </a:lnTo>
                    <a:lnTo>
                      <a:pt x="4386259" y="5993291"/>
                    </a:lnTo>
                    <a:cubicBezTo>
                      <a:pt x="4385116" y="6004531"/>
                      <a:pt x="4385306" y="6017485"/>
                      <a:pt x="4379782" y="6026440"/>
                    </a:cubicBezTo>
                    <a:cubicBezTo>
                      <a:pt x="4362445" y="6054825"/>
                      <a:pt x="4343778" y="6082258"/>
                      <a:pt x="4323583" y="6108738"/>
                    </a:cubicBezTo>
                    <a:cubicBezTo>
                      <a:pt x="4314914" y="6120074"/>
                      <a:pt x="4309961" y="6126884"/>
                      <a:pt x="4309890" y="6133314"/>
                    </a:cubicBezTo>
                    <a:lnTo>
                      <a:pt x="4309890" y="6133315"/>
                    </a:lnTo>
                    <a:lnTo>
                      <a:pt x="4313591" y="6143190"/>
                    </a:lnTo>
                    <a:lnTo>
                      <a:pt x="4325486" y="6155600"/>
                    </a:lnTo>
                    <a:lnTo>
                      <a:pt x="4325488" y="6155603"/>
                    </a:lnTo>
                    <a:cubicBezTo>
                      <a:pt x="4347778" y="6175798"/>
                      <a:pt x="4359398" y="6200945"/>
                      <a:pt x="4364160" y="6228757"/>
                    </a:cubicBezTo>
                    <a:lnTo>
                      <a:pt x="4381497" y="6361540"/>
                    </a:lnTo>
                    <a:lnTo>
                      <a:pt x="4381497" y="6361539"/>
                    </a:lnTo>
                    <a:cubicBezTo>
                      <a:pt x="4377877" y="6317151"/>
                      <a:pt x="4371590" y="6272764"/>
                      <a:pt x="4364160" y="6228756"/>
                    </a:cubicBezTo>
                    <a:cubicBezTo>
                      <a:pt x="4359398" y="6200944"/>
                      <a:pt x="4347778" y="6175797"/>
                      <a:pt x="4325488" y="6155602"/>
                    </a:cubicBezTo>
                    <a:lnTo>
                      <a:pt x="4325486" y="6155600"/>
                    </a:lnTo>
                    <a:lnTo>
                      <a:pt x="4309890" y="6133315"/>
                    </a:lnTo>
                    <a:lnTo>
                      <a:pt x="4323583" y="6108739"/>
                    </a:lnTo>
                    <a:cubicBezTo>
                      <a:pt x="4343778" y="6082259"/>
                      <a:pt x="4362445" y="6054826"/>
                      <a:pt x="4379782" y="6026441"/>
                    </a:cubicBezTo>
                    <a:cubicBezTo>
                      <a:pt x="4385306" y="6017486"/>
                      <a:pt x="4385116" y="6004532"/>
                      <a:pt x="4386259" y="5993292"/>
                    </a:cubicBezTo>
                    <a:lnTo>
                      <a:pt x="4386259" y="5993290"/>
                    </a:lnTo>
                    <a:lnTo>
                      <a:pt x="4389712" y="5964477"/>
                    </a:lnTo>
                    <a:lnTo>
                      <a:pt x="4389878" y="5935950"/>
                    </a:lnTo>
                    <a:lnTo>
                      <a:pt x="4389878" y="5935949"/>
                    </a:lnTo>
                    <a:lnTo>
                      <a:pt x="4389877" y="5935946"/>
                    </a:lnTo>
                    <a:lnTo>
                      <a:pt x="4382997" y="5909351"/>
                    </a:lnTo>
                    <a:lnTo>
                      <a:pt x="4371974" y="5883757"/>
                    </a:lnTo>
                    <a:lnTo>
                      <a:pt x="4371973" y="5883751"/>
                    </a:lnTo>
                    <a:cubicBezTo>
                      <a:pt x="4350063" y="5837457"/>
                      <a:pt x="4322821" y="5794974"/>
                      <a:pt x="4283578" y="5760873"/>
                    </a:cubicBezTo>
                    <a:cubicBezTo>
                      <a:pt x="4278433" y="5756493"/>
                      <a:pt x="4276527" y="5747728"/>
                      <a:pt x="4274812" y="5740488"/>
                    </a:cubicBezTo>
                    <a:cubicBezTo>
                      <a:pt x="4271954" y="5728678"/>
                      <a:pt x="4269289" y="5716485"/>
                      <a:pt x="4268907" y="5704483"/>
                    </a:cubicBezTo>
                    <a:cubicBezTo>
                      <a:pt x="4267003" y="5646189"/>
                      <a:pt x="4240332" y="5600467"/>
                      <a:pt x="4197659" y="5562746"/>
                    </a:cubicBezTo>
                    <a:lnTo>
                      <a:pt x="4188085" y="5547578"/>
                    </a:lnTo>
                    <a:lnTo>
                      <a:pt x="4198231" y="5531694"/>
                    </a:lnTo>
                    <a:lnTo>
                      <a:pt x="4198232" y="5531692"/>
                    </a:lnTo>
                    <a:lnTo>
                      <a:pt x="4206630" y="5520422"/>
                    </a:lnTo>
                    <a:lnTo>
                      <a:pt x="4208850" y="5507668"/>
                    </a:lnTo>
                    <a:lnTo>
                      <a:pt x="4208850" y="5507667"/>
                    </a:lnTo>
                    <a:cubicBezTo>
                      <a:pt x="4208803" y="5498832"/>
                      <a:pt x="4206231" y="5489497"/>
                      <a:pt x="4204327" y="5480637"/>
                    </a:cubicBezTo>
                    <a:cubicBezTo>
                      <a:pt x="4200516" y="5462351"/>
                      <a:pt x="4196514" y="5443870"/>
                      <a:pt x="4192704" y="5425582"/>
                    </a:cubicBezTo>
                    <a:cubicBezTo>
                      <a:pt x="4190038" y="5412057"/>
                      <a:pt x="4187752" y="5398721"/>
                      <a:pt x="4184513" y="5385384"/>
                    </a:cubicBezTo>
                    <a:lnTo>
                      <a:pt x="4179637" y="5355014"/>
                    </a:lnTo>
                    <a:lnTo>
                      <a:pt x="4183557" y="5321350"/>
                    </a:lnTo>
                    <a:lnTo>
                      <a:pt x="4208517" y="5272797"/>
                    </a:lnTo>
                    <a:lnTo>
                      <a:pt x="4225669" y="5241089"/>
                    </a:lnTo>
                    <a:lnTo>
                      <a:pt x="4231973" y="5229433"/>
                    </a:lnTo>
                    <a:lnTo>
                      <a:pt x="4232139" y="5179068"/>
                    </a:lnTo>
                    <a:lnTo>
                      <a:pt x="4232139" y="5179067"/>
                    </a:lnTo>
                    <a:cubicBezTo>
                      <a:pt x="4231663" y="5176876"/>
                      <a:pt x="4230473" y="5174400"/>
                      <a:pt x="4229593" y="5172090"/>
                    </a:cubicBezTo>
                    <a:lnTo>
                      <a:pt x="4228901" y="5166114"/>
                    </a:lnTo>
                    <a:lnTo>
                      <a:pt x="4235616" y="5133225"/>
                    </a:lnTo>
                    <a:lnTo>
                      <a:pt x="4235616" y="5133224"/>
                    </a:lnTo>
                    <a:lnTo>
                      <a:pt x="4235615" y="5133220"/>
                    </a:lnTo>
                    <a:lnTo>
                      <a:pt x="4228473" y="5102461"/>
                    </a:lnTo>
                    <a:lnTo>
                      <a:pt x="4222587" y="5087441"/>
                    </a:lnTo>
                    <a:lnTo>
                      <a:pt x="4222582" y="5087423"/>
                    </a:lnTo>
                    <a:cubicBezTo>
                      <a:pt x="4216496" y="5072411"/>
                      <a:pt x="4210397" y="5057381"/>
                      <a:pt x="4209468" y="5041521"/>
                    </a:cubicBezTo>
                    <a:cubicBezTo>
                      <a:pt x="4208326" y="5022852"/>
                      <a:pt x="4194228" y="5003801"/>
                      <a:pt x="4182989" y="4987037"/>
                    </a:cubicBezTo>
                    <a:lnTo>
                      <a:pt x="4165707" y="4957454"/>
                    </a:lnTo>
                    <a:lnTo>
                      <a:pt x="4158155" y="4933805"/>
                    </a:lnTo>
                    <a:lnTo>
                      <a:pt x="4159557" y="4912169"/>
                    </a:lnTo>
                    <a:cubicBezTo>
                      <a:pt x="4161319" y="4904358"/>
                      <a:pt x="4161831" y="4896714"/>
                      <a:pt x="4161262" y="4889276"/>
                    </a:cubicBezTo>
                    <a:lnTo>
                      <a:pt x="4161262" y="4889275"/>
                    </a:lnTo>
                    <a:lnTo>
                      <a:pt x="4156484" y="4867614"/>
                    </a:lnTo>
                    <a:lnTo>
                      <a:pt x="4153733" y="4863343"/>
                    </a:lnTo>
                    <a:lnTo>
                      <a:pt x="4151983" y="4857317"/>
                    </a:lnTo>
                    <a:cubicBezTo>
                      <a:pt x="4146840" y="4847214"/>
                      <a:pt x="4139839" y="4837703"/>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9" y="4442762"/>
                      <a:pt x="4197659" y="4403326"/>
                      <a:pt x="4196706" y="4363891"/>
                    </a:cubicBezTo>
                    <a:lnTo>
                      <a:pt x="4196706" y="4363890"/>
                    </a:lnTo>
                    <a:cubicBezTo>
                      <a:pt x="4196514" y="4350554"/>
                      <a:pt x="4193466" y="4336457"/>
                      <a:pt x="4187752" y="4324645"/>
                    </a:cubicBezTo>
                    <a:cubicBezTo>
                      <a:pt x="4175749" y="4300070"/>
                      <a:pt x="4160129" y="4277401"/>
                      <a:pt x="4147936" y="4253014"/>
                    </a:cubicBezTo>
                    <a:close/>
                    <a:moveTo>
                      <a:pt x="4211111" y="2836172"/>
                    </a:moveTo>
                    <a:lnTo>
                      <a:pt x="4202421" y="2848793"/>
                    </a:lnTo>
                    <a:cubicBezTo>
                      <a:pt x="4197421" y="2865010"/>
                      <a:pt x="4191562" y="2881307"/>
                      <a:pt x="4186816" y="2897785"/>
                    </a:cubicBezTo>
                    <a:lnTo>
                      <a:pt x="4185787" y="2903551"/>
                    </a:lnTo>
                    <a:lnTo>
                      <a:pt x="4182513" y="2914328"/>
                    </a:lnTo>
                    <a:lnTo>
                      <a:pt x="4177882" y="2947858"/>
                    </a:lnTo>
                    <a:lnTo>
                      <a:pt x="4177881" y="2947862"/>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2"/>
                      <a:pt x="4093355" y="3574408"/>
                    </a:cubicBezTo>
                    <a:lnTo>
                      <a:pt x="4093355" y="3574409"/>
                    </a:lnTo>
                    <a:cubicBezTo>
                      <a:pt x="4092450" y="3582005"/>
                      <a:pt x="4096499" y="3590054"/>
                      <a:pt x="4105453" y="3606818"/>
                    </a:cubicBezTo>
                    <a:cubicBezTo>
                      <a:pt x="4109835" y="3614820"/>
                      <a:pt x="4112501" y="3624726"/>
                      <a:pt x="4118979" y="3630633"/>
                    </a:cubicBezTo>
                    <a:lnTo>
                      <a:pt x="4136708" y="3654416"/>
                    </a:lnTo>
                    <a:lnTo>
                      <a:pt x="4140382" y="3668940"/>
                    </a:lnTo>
                    <a:lnTo>
                      <a:pt x="4143220" y="3680164"/>
                    </a:lnTo>
                    <a:lnTo>
                      <a:pt x="4139172" y="3734837"/>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7425" y="3868764"/>
                    </a:lnTo>
                    <a:lnTo>
                      <a:pt x="4126028" y="3885337"/>
                    </a:lnTo>
                    <a:lnTo>
                      <a:pt x="4126028" y="3885339"/>
                    </a:lnTo>
                    <a:cubicBezTo>
                      <a:pt x="4135744" y="3897722"/>
                      <a:pt x="4143150" y="3910319"/>
                      <a:pt x="4148409" y="3923125"/>
                    </a:cubicBezTo>
                    <a:lnTo>
                      <a:pt x="4157913" y="3962160"/>
                    </a:lnTo>
                    <a:lnTo>
                      <a:pt x="4142221" y="4043838"/>
                    </a:lnTo>
                    <a:lnTo>
                      <a:pt x="4142220" y="4043839"/>
                    </a:lnTo>
                    <a:cubicBezTo>
                      <a:pt x="4133457" y="4063842"/>
                      <a:pt x="4128075" y="4083702"/>
                      <a:pt x="4127099" y="4103825"/>
                    </a:cubicBezTo>
                    <a:lnTo>
                      <a:pt x="4127099" y="4103826"/>
                    </a:lnTo>
                    <a:lnTo>
                      <a:pt x="4129066" y="4134256"/>
                    </a:lnTo>
                    <a:lnTo>
                      <a:pt x="4138410" y="4165382"/>
                    </a:lnTo>
                    <a:lnTo>
                      <a:pt x="4138410" y="4165384"/>
                    </a:lnTo>
                    <a:lnTo>
                      <a:pt x="4142315" y="4192388"/>
                    </a:lnTo>
                    <a:lnTo>
                      <a:pt x="4142315" y="4192387"/>
                    </a:lnTo>
                    <a:cubicBezTo>
                      <a:pt x="4142411" y="4182767"/>
                      <a:pt x="4141839" y="4173480"/>
                      <a:pt x="4138410" y="4165383"/>
                    </a:cubicBezTo>
                    <a:lnTo>
                      <a:pt x="4138410" y="4165382"/>
                    </a:lnTo>
                    <a:lnTo>
                      <a:pt x="4127099" y="4103826"/>
                    </a:lnTo>
                    <a:lnTo>
                      <a:pt x="4142220" y="4043840"/>
                    </a:lnTo>
                    <a:lnTo>
                      <a:pt x="4142221" y="4043838"/>
                    </a:lnTo>
                    <a:lnTo>
                      <a:pt x="4155523" y="4002410"/>
                    </a:lnTo>
                    <a:lnTo>
                      <a:pt x="4157913" y="3962160"/>
                    </a:lnTo>
                    <a:lnTo>
                      <a:pt x="4157913" y="3962159"/>
                    </a:lnTo>
                    <a:cubicBezTo>
                      <a:pt x="4155651" y="3935727"/>
                      <a:pt x="4145460" y="3910104"/>
                      <a:pt x="4126028" y="3885338"/>
                    </a:cubicBezTo>
                    <a:lnTo>
                      <a:pt x="4126028" y="3885337"/>
                    </a:lnTo>
                    <a:lnTo>
                      <a:pt x="4116645" y="3852620"/>
                    </a:lnTo>
                    <a:lnTo>
                      <a:pt x="4130980" y="3822473"/>
                    </a:lnTo>
                    <a:cubicBezTo>
                      <a:pt x="4139172" y="3811614"/>
                      <a:pt x="4144316" y="3800897"/>
                      <a:pt x="4145911" y="3789777"/>
                    </a:cubicBezTo>
                    <a:lnTo>
                      <a:pt x="4145911" y="3789776"/>
                    </a:lnTo>
                    <a:cubicBezTo>
                      <a:pt x="4147507" y="3778655"/>
                      <a:pt x="4145554" y="3767130"/>
                      <a:pt x="4139554" y="3754652"/>
                    </a:cubicBezTo>
                    <a:lnTo>
                      <a:pt x="4139172" y="3734838"/>
                    </a:lnTo>
                    <a:lnTo>
                      <a:pt x="4143220" y="3680164"/>
                    </a:lnTo>
                    <a:lnTo>
                      <a:pt x="4143220" y="3680163"/>
                    </a:lnTo>
                    <a:lnTo>
                      <a:pt x="4140382" y="3668940"/>
                    </a:lnTo>
                    <a:lnTo>
                      <a:pt x="4136708" y="3654416"/>
                    </a:lnTo>
                    <a:lnTo>
                      <a:pt x="4136708" y="3654416"/>
                    </a:lnTo>
                    <a:lnTo>
                      <a:pt x="4136708" y="3654415"/>
                    </a:lnTo>
                    <a:cubicBezTo>
                      <a:pt x="4132898" y="3646123"/>
                      <a:pt x="4127219" y="3638157"/>
                      <a:pt x="4118979" y="3630632"/>
                    </a:cubicBezTo>
                    <a:cubicBezTo>
                      <a:pt x="4112501" y="3624725"/>
                      <a:pt x="4109835" y="3614819"/>
                      <a:pt x="4105453" y="3606817"/>
                    </a:cubicBezTo>
                    <a:cubicBezTo>
                      <a:pt x="4100976" y="3598435"/>
                      <a:pt x="4097725" y="3592232"/>
                      <a:pt x="4095707" y="3587174"/>
                    </a:cubicBezTo>
                    <a:lnTo>
                      <a:pt x="4093355"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1"/>
                    </a:lnTo>
                    <a:cubicBezTo>
                      <a:pt x="4193372" y="3045777"/>
                      <a:pt x="4189562" y="3014153"/>
                      <a:pt x="4181465" y="2982148"/>
                    </a:cubicBezTo>
                    <a:lnTo>
                      <a:pt x="4177881" y="2947863"/>
                    </a:lnTo>
                    <a:lnTo>
                      <a:pt x="4177882" y="2947858"/>
                    </a:lnTo>
                    <a:lnTo>
                      <a:pt x="4185787" y="2903551"/>
                    </a:lnTo>
                    <a:lnTo>
                      <a:pt x="4202421" y="2848794"/>
                    </a:lnTo>
                    <a:cubicBezTo>
                      <a:pt x="4203754" y="2844317"/>
                      <a:pt x="4207040"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25839" y="2518262"/>
                    </a:lnTo>
                    <a:lnTo>
                      <a:pt x="4125838" y="2518264"/>
                    </a:lnTo>
                    <a:cubicBezTo>
                      <a:pt x="4123171" y="2527790"/>
                      <a:pt x="4122027" y="2536457"/>
                      <a:pt x="4122194" y="2545006"/>
                    </a:cubicBezTo>
                    <a:lnTo>
                      <a:pt x="4122194" y="2545007"/>
                    </a:lnTo>
                    <a:cubicBezTo>
                      <a:pt x="4122360" y="2553556"/>
                      <a:pt x="4123837" y="2561986"/>
                      <a:pt x="4126408" y="2571035"/>
                    </a:cubicBezTo>
                    <a:cubicBezTo>
                      <a:pt x="4138410" y="2612946"/>
                      <a:pt x="4170987" y="2640951"/>
                      <a:pt x="4199563" y="2668002"/>
                    </a:cubicBezTo>
                    <a:cubicBezTo>
                      <a:pt x="4223947" y="2691055"/>
                      <a:pt x="4237663" y="2716964"/>
                      <a:pt x="4247953" y="2745349"/>
                    </a:cubicBezTo>
                    <a:lnTo>
                      <a:pt x="4247954" y="2745352"/>
                    </a:lnTo>
                    <a:lnTo>
                      <a:pt x="4253873" y="2778006"/>
                    </a:lnTo>
                    <a:lnTo>
                      <a:pt x="4253453" y="2785440"/>
                    </a:lnTo>
                    <a:lnTo>
                      <a:pt x="4243374" y="2811780"/>
                    </a:lnTo>
                    <a:lnTo>
                      <a:pt x="4243371" y="2811787"/>
                    </a:lnTo>
                    <a:lnTo>
                      <a:pt x="4243372" y="2811787"/>
                    </a:lnTo>
                    <a:lnTo>
                      <a:pt x="4243374" y="2811780"/>
                    </a:lnTo>
                    <a:lnTo>
                      <a:pt x="4253025" y="2793023"/>
                    </a:lnTo>
                    <a:lnTo>
                      <a:pt x="4253453" y="2785440"/>
                    </a:lnTo>
                    <a:lnTo>
                      <a:pt x="4254654" y="2782305"/>
                    </a:lnTo>
                    <a:lnTo>
                      <a:pt x="4253873" y="2778006"/>
                    </a:lnTo>
                    <a:lnTo>
                      <a:pt x="4254284" y="2770758"/>
                    </a:lnTo>
                    <a:lnTo>
                      <a:pt x="4247954" y="2745352"/>
                    </a:lnTo>
                    <a:lnTo>
                      <a:pt x="4247953" y="2745348"/>
                    </a:lnTo>
                    <a:cubicBezTo>
                      <a:pt x="4237663" y="2716963"/>
                      <a:pt x="4223947" y="2691054"/>
                      <a:pt x="4199563" y="2668001"/>
                    </a:cubicBezTo>
                    <a:cubicBezTo>
                      <a:pt x="4170987" y="2640950"/>
                      <a:pt x="4138410" y="2612945"/>
                      <a:pt x="4126408" y="2571034"/>
                    </a:cubicBezTo>
                    <a:lnTo>
                      <a:pt x="4122194" y="2545007"/>
                    </a:lnTo>
                    <a:lnTo>
                      <a:pt x="4125838" y="2518265"/>
                    </a:lnTo>
                    <a:lnTo>
                      <a:pt x="4125839" y="2518262"/>
                    </a:lnTo>
                    <a:lnTo>
                      <a:pt x="4132419" y="2490551"/>
                    </a:lnTo>
                    <a:lnTo>
                      <a:pt x="4134481" y="2463018"/>
                    </a:lnTo>
                    <a:lnTo>
                      <a:pt x="4134481" y="2463017"/>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45230" y="1459073"/>
                    </a:moveTo>
                    <a:lnTo>
                      <a:pt x="3745229" y="1459074"/>
                    </a:lnTo>
                    <a:lnTo>
                      <a:pt x="3736012" y="1481572"/>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lnTo>
                      <a:pt x="3759500" y="338900"/>
                    </a:lnTo>
                    <a:lnTo>
                      <a:pt x="3769400" y="395640"/>
                    </a:lnTo>
                    <a:lnTo>
                      <a:pt x="3765590" y="367328"/>
                    </a:lnTo>
                    <a:lnTo>
                      <a:pt x="3759500" y="338900"/>
                    </a:lnTo>
                    <a:lnTo>
                      <a:pt x="3759494" y="338870"/>
                    </a:ln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7"/>
                    </a:lnTo>
                    <a:lnTo>
                      <a:pt x="3785402" y="228944"/>
                    </a:lnTo>
                    <a:lnTo>
                      <a:pt x="3780943" y="177271"/>
                    </a:lnTo>
                    <a:lnTo>
                      <a:pt x="3777129" y="153387"/>
                    </a:lnTo>
                    <a:lnTo>
                      <a:pt x="3776930" y="151569"/>
                    </a:lnTo>
                    <a:cubicBezTo>
                      <a:pt x="3772700" y="125876"/>
                      <a:pt x="3768195" y="100174"/>
                      <a:pt x="3766811" y="74129"/>
                    </a:cubicBezTo>
                    <a:close/>
                    <a:moveTo>
                      <a:pt x="3766492" y="0"/>
                    </a:moveTo>
                    <a:lnTo>
                      <a:pt x="4230600" y="0"/>
                    </a:lnTo>
                    <a:lnTo>
                      <a:pt x="4229473" y="2817"/>
                    </a:lnTo>
                    <a:cubicBezTo>
                      <a:pt x="4221092" y="21486"/>
                      <a:pt x="4218423" y="43012"/>
                      <a:pt x="4215375" y="63587"/>
                    </a:cubicBezTo>
                    <a:cubicBezTo>
                      <a:pt x="4209851" y="101308"/>
                      <a:pt x="4206421" y="139219"/>
                      <a:pt x="4201468" y="176939"/>
                    </a:cubicBezTo>
                    <a:cubicBezTo>
                      <a:pt x="4200325" y="184941"/>
                      <a:pt x="4198231"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5" y="1489720"/>
                    </a:cubicBezTo>
                    <a:cubicBezTo>
                      <a:pt x="4198993" y="1505724"/>
                      <a:pt x="4192324" y="1523059"/>
                      <a:pt x="4196324" y="1537537"/>
                    </a:cubicBezTo>
                    <a:cubicBezTo>
                      <a:pt x="4207374" y="1576019"/>
                      <a:pt x="4220709" y="1614120"/>
                      <a:pt x="4237474" y="1650317"/>
                    </a:cubicBezTo>
                    <a:cubicBezTo>
                      <a:pt x="4254428" y="1687086"/>
                      <a:pt x="4268716" y="1721185"/>
                      <a:pt x="4251572" y="1763287"/>
                    </a:cubicBezTo>
                    <a:cubicBezTo>
                      <a:pt x="4244332" y="1781194"/>
                      <a:pt x="4249476" y="1804816"/>
                      <a:pt x="4251380" y="1825393"/>
                    </a:cubicBezTo>
                    <a:cubicBezTo>
                      <a:pt x="4252904" y="1840441"/>
                      <a:pt x="4261478" y="1854920"/>
                      <a:pt x="4261478" y="1869780"/>
                    </a:cubicBezTo>
                    <a:cubicBezTo>
                      <a:pt x="4261478" y="1909408"/>
                      <a:pt x="4271574" y="1944649"/>
                      <a:pt x="4292149" y="1978940"/>
                    </a:cubicBezTo>
                    <a:cubicBezTo>
                      <a:pt x="4300150" y="1992279"/>
                      <a:pt x="4294815" y="2013043"/>
                      <a:pt x="4296911" y="2030378"/>
                    </a:cubicBezTo>
                    <a:cubicBezTo>
                      <a:pt x="4299388" y="2048668"/>
                      <a:pt x="4301673" y="2067525"/>
                      <a:pt x="4307201" y="2085054"/>
                    </a:cubicBezTo>
                    <a:cubicBezTo>
                      <a:pt x="4321679" y="2130393"/>
                      <a:pt x="4338062" y="2175163"/>
                      <a:pt x="4353302" y="2220312"/>
                    </a:cubicBezTo>
                    <a:cubicBezTo>
                      <a:pt x="4365877" y="2257459"/>
                      <a:pt x="4355970" y="2294039"/>
                      <a:pt x="4350636" y="2330806"/>
                    </a:cubicBezTo>
                    <a:cubicBezTo>
                      <a:pt x="4347205" y="2353859"/>
                      <a:pt x="4339013" y="2375383"/>
                      <a:pt x="4351206" y="2401292"/>
                    </a:cubicBezTo>
                    <a:cubicBezTo>
                      <a:pt x="4362828" y="2426059"/>
                      <a:pt x="4360160" y="2457492"/>
                      <a:pt x="4366446" y="2485307"/>
                    </a:cubicBezTo>
                    <a:cubicBezTo>
                      <a:pt x="4371781" y="2508742"/>
                      <a:pt x="4380354" y="2531409"/>
                      <a:pt x="4388736" y="2554079"/>
                    </a:cubicBezTo>
                    <a:cubicBezTo>
                      <a:pt x="4400168" y="2584942"/>
                      <a:pt x="4412167" y="2615421"/>
                      <a:pt x="4406453" y="2649143"/>
                    </a:cubicBezTo>
                    <a:cubicBezTo>
                      <a:pt x="4399976" y="2687436"/>
                      <a:pt x="4424359" y="2713723"/>
                      <a:pt x="4440554" y="2743826"/>
                    </a:cubicBezTo>
                    <a:cubicBezTo>
                      <a:pt x="4451603" y="2764590"/>
                      <a:pt x="4459795" y="2787259"/>
                      <a:pt x="4466653" y="2809930"/>
                    </a:cubicBezTo>
                    <a:cubicBezTo>
                      <a:pt x="4475607" y="2840219"/>
                      <a:pt x="4480941" y="2871462"/>
                      <a:pt x="4489705" y="2901943"/>
                    </a:cubicBezTo>
                    <a:cubicBezTo>
                      <a:pt x="4502848" y="2948047"/>
                      <a:pt x="4513137" y="2994722"/>
                      <a:pt x="4505897" y="3042728"/>
                    </a:cubicBezTo>
                    <a:cubicBezTo>
                      <a:pt x="4502659" y="3064827"/>
                      <a:pt x="4502848" y="3085403"/>
                      <a:pt x="4507613" y="3107500"/>
                    </a:cubicBezTo>
                    <a:cubicBezTo>
                      <a:pt x="4515422" y="3143695"/>
                      <a:pt x="4516376" y="3180844"/>
                      <a:pt x="4545521" y="3209993"/>
                    </a:cubicBezTo>
                    <a:cubicBezTo>
                      <a:pt x="4555811" y="3220280"/>
                      <a:pt x="4558477" y="3238758"/>
                      <a:pt x="4563811" y="3253809"/>
                    </a:cubicBezTo>
                    <a:cubicBezTo>
                      <a:pt x="4570099" y="3271145"/>
                      <a:pt x="4566858" y="3283908"/>
                      <a:pt x="4548570" y="3293244"/>
                    </a:cubicBezTo>
                    <a:cubicBezTo>
                      <a:pt x="4540379" y="3297434"/>
                      <a:pt x="4532378" y="3309437"/>
                      <a:pt x="4531043" y="3318771"/>
                    </a:cubicBezTo>
                    <a:cubicBezTo>
                      <a:pt x="4527043" y="3346776"/>
                      <a:pt x="4532950" y="3372495"/>
                      <a:pt x="4545904" y="3399546"/>
                    </a:cubicBezTo>
                    <a:cubicBezTo>
                      <a:pt x="4558096" y="3424883"/>
                      <a:pt x="4556762" y="3456508"/>
                      <a:pt x="4561524" y="3485275"/>
                    </a:cubicBezTo>
                    <a:cubicBezTo>
                      <a:pt x="4564954" y="3505657"/>
                      <a:pt x="4572002" y="3526042"/>
                      <a:pt x="4572002" y="3546617"/>
                    </a:cubicBezTo>
                    <a:cubicBezTo>
                      <a:pt x="4572002" y="3572146"/>
                      <a:pt x="4565907" y="3597482"/>
                      <a:pt x="4563620" y="3623201"/>
                    </a:cubicBezTo>
                    <a:cubicBezTo>
                      <a:pt x="4561716" y="3643204"/>
                      <a:pt x="4562478" y="3663589"/>
                      <a:pt x="4560192" y="3683591"/>
                    </a:cubicBezTo>
                    <a:cubicBezTo>
                      <a:pt x="4558477" y="3699976"/>
                      <a:pt x="4554096" y="3716168"/>
                      <a:pt x="4550476" y="3732361"/>
                    </a:cubicBezTo>
                    <a:cubicBezTo>
                      <a:pt x="4549142" y="3738267"/>
                      <a:pt x="4543998" y="3744173"/>
                      <a:pt x="4544759" y="3749506"/>
                    </a:cubicBezTo>
                    <a:cubicBezTo>
                      <a:pt x="4552953" y="3802467"/>
                      <a:pt x="4516376" y="3840569"/>
                      <a:pt x="4500182" y="3885338"/>
                    </a:cubicBezTo>
                    <a:cubicBezTo>
                      <a:pt x="4483035" y="3932394"/>
                      <a:pt x="4456748" y="3977925"/>
                      <a:pt x="4464557" y="4030503"/>
                    </a:cubicBezTo>
                    <a:cubicBezTo>
                      <a:pt x="4469319" y="4062318"/>
                      <a:pt x="4480369" y="4092989"/>
                      <a:pt x="4487039" y="4124614"/>
                    </a:cubicBezTo>
                    <a:cubicBezTo>
                      <a:pt x="4489324" y="4135854"/>
                      <a:pt x="4488943" y="4148427"/>
                      <a:pt x="4486656" y="4159667"/>
                    </a:cubicBezTo>
                    <a:cubicBezTo>
                      <a:pt x="4476177" y="4213961"/>
                      <a:pt x="4474653" y="4267493"/>
                      <a:pt x="4491801" y="4320837"/>
                    </a:cubicBezTo>
                    <a:cubicBezTo>
                      <a:pt x="4494659" y="4329979"/>
                      <a:pt x="4497325" y="4339695"/>
                      <a:pt x="4497325" y="4349222"/>
                    </a:cubicBezTo>
                    <a:cubicBezTo>
                      <a:pt x="4497325" y="4401419"/>
                      <a:pt x="4493324" y="4452665"/>
                      <a:pt x="4474653" y="4502579"/>
                    </a:cubicBezTo>
                    <a:cubicBezTo>
                      <a:pt x="4468368" y="4519343"/>
                      <a:pt x="4472368" y="4539728"/>
                      <a:pt x="4470844" y="4558207"/>
                    </a:cubicBezTo>
                    <a:cubicBezTo>
                      <a:pt x="4469511" y="4575351"/>
                      <a:pt x="4468940" y="4592878"/>
                      <a:pt x="4464557" y="4609452"/>
                    </a:cubicBezTo>
                    <a:cubicBezTo>
                      <a:pt x="4458082" y="4633647"/>
                      <a:pt x="4457320" y="4656126"/>
                      <a:pt x="4463033" y="4681083"/>
                    </a:cubicBezTo>
                    <a:cubicBezTo>
                      <a:pt x="4468368" y="4704895"/>
                      <a:pt x="4465702" y="4730614"/>
                      <a:pt x="4465891" y="4755381"/>
                    </a:cubicBezTo>
                    <a:cubicBezTo>
                      <a:pt x="4466082" y="4783004"/>
                      <a:pt x="4466272" y="4810627"/>
                      <a:pt x="4465319" y="4838250"/>
                    </a:cubicBezTo>
                    <a:cubicBezTo>
                      <a:pt x="4464940" y="4849300"/>
                      <a:pt x="4457320" y="4861873"/>
                      <a:pt x="4460367" y="4871019"/>
                    </a:cubicBezTo>
                    <a:cubicBezTo>
                      <a:pt x="4470653" y="4900546"/>
                      <a:pt x="4458271" y="4930075"/>
                      <a:pt x="4463795" y="4959602"/>
                    </a:cubicBezTo>
                    <a:cubicBezTo>
                      <a:pt x="4466653" y="4974082"/>
                      <a:pt x="4458844" y="4990465"/>
                      <a:pt x="4458082" y="5006086"/>
                    </a:cubicBezTo>
                    <a:cubicBezTo>
                      <a:pt x="4456748" y="5031614"/>
                      <a:pt x="4457320" y="5057141"/>
                      <a:pt x="4456937" y="5082670"/>
                    </a:cubicBezTo>
                    <a:cubicBezTo>
                      <a:pt x="4456748" y="5091052"/>
                      <a:pt x="4455986" y="5099245"/>
                      <a:pt x="4455603" y="5107627"/>
                    </a:cubicBezTo>
                    <a:cubicBezTo>
                      <a:pt x="4455223" y="5115057"/>
                      <a:pt x="4453508" y="5122867"/>
                      <a:pt x="4454840" y="5129916"/>
                    </a:cubicBezTo>
                    <a:cubicBezTo>
                      <a:pt x="4459605" y="5155445"/>
                      <a:pt x="4467415" y="5180591"/>
                      <a:pt x="4470464" y="5206308"/>
                    </a:cubicBezTo>
                    <a:cubicBezTo>
                      <a:pt x="4473130" y="5228597"/>
                      <a:pt x="4469511" y="5251650"/>
                      <a:pt x="4471415" y="5274129"/>
                    </a:cubicBezTo>
                    <a:cubicBezTo>
                      <a:pt x="4474653" y="5313754"/>
                      <a:pt x="4480369" y="5353379"/>
                      <a:pt x="4483990" y="5393005"/>
                    </a:cubicBezTo>
                    <a:cubicBezTo>
                      <a:pt x="4484752" y="5401579"/>
                      <a:pt x="4479988" y="5410531"/>
                      <a:pt x="4479607" y="5419295"/>
                    </a:cubicBezTo>
                    <a:cubicBezTo>
                      <a:pt x="4478656" y="5446728"/>
                      <a:pt x="4478464" y="5474161"/>
                      <a:pt x="4477894" y="5501594"/>
                    </a:cubicBezTo>
                    <a:cubicBezTo>
                      <a:pt x="4477702" y="5517215"/>
                      <a:pt x="4478273" y="5533027"/>
                      <a:pt x="4476560" y="5548460"/>
                    </a:cubicBezTo>
                    <a:cubicBezTo>
                      <a:pt x="4474273" y="5568842"/>
                      <a:pt x="4470844" y="5587321"/>
                      <a:pt x="4485703" y="5606372"/>
                    </a:cubicBezTo>
                    <a:cubicBezTo>
                      <a:pt x="4508755" y="5635711"/>
                      <a:pt x="4499801" y="5673050"/>
                      <a:pt x="4505134" y="5706959"/>
                    </a:cubicBezTo>
                    <a:cubicBezTo>
                      <a:pt x="4506468" y="5715723"/>
                      <a:pt x="4506659" y="5724678"/>
                      <a:pt x="4508183" y="5733440"/>
                    </a:cubicBezTo>
                    <a:cubicBezTo>
                      <a:pt x="4511041" y="5749634"/>
                      <a:pt x="4514279" y="5765635"/>
                      <a:pt x="4517519" y="5781830"/>
                    </a:cubicBezTo>
                    <a:cubicBezTo>
                      <a:pt x="4518089" y="5784686"/>
                      <a:pt x="4518281" y="5787924"/>
                      <a:pt x="4519234" y="5790592"/>
                    </a:cubicBezTo>
                    <a:cubicBezTo>
                      <a:pt x="4527233" y="5815169"/>
                      <a:pt x="4536378" y="5839361"/>
                      <a:pt x="4542855" y="5864318"/>
                    </a:cubicBezTo>
                    <a:cubicBezTo>
                      <a:pt x="4546095" y="5876511"/>
                      <a:pt x="4546476" y="5890037"/>
                      <a:pt x="4544759" y="5902610"/>
                    </a:cubicBezTo>
                    <a:cubicBezTo>
                      <a:pt x="4539808" y="5939377"/>
                      <a:pt x="4537712" y="5975764"/>
                      <a:pt x="4544951" y="6012723"/>
                    </a:cubicBezTo>
                    <a:cubicBezTo>
                      <a:pt x="4547808" y="6027392"/>
                      <a:pt x="4543045" y="6043776"/>
                      <a:pt x="4541332" y="6059397"/>
                    </a:cubicBezTo>
                    <a:cubicBezTo>
                      <a:pt x="4536759" y="6096736"/>
                      <a:pt x="4531805" y="6134075"/>
                      <a:pt x="4527426" y="6171605"/>
                    </a:cubicBezTo>
                    <a:cubicBezTo>
                      <a:pt x="4524758" y="6195037"/>
                      <a:pt x="4523234" y="6218660"/>
                      <a:pt x="4520568" y="6242093"/>
                    </a:cubicBezTo>
                    <a:cubicBezTo>
                      <a:pt x="4517327" y="6269144"/>
                      <a:pt x="4512375" y="6296005"/>
                      <a:pt x="4509706" y="6323058"/>
                    </a:cubicBezTo>
                    <a:cubicBezTo>
                      <a:pt x="4506659" y="6353919"/>
                      <a:pt x="4506089" y="6384972"/>
                      <a:pt x="4502848" y="6415833"/>
                    </a:cubicBezTo>
                    <a:cubicBezTo>
                      <a:pt x="4496563" y="6472225"/>
                      <a:pt x="4489132" y="6528424"/>
                      <a:pt x="4482084" y="6584812"/>
                    </a:cubicBezTo>
                    <a:cubicBezTo>
                      <a:pt x="4475226" y="6639488"/>
                      <a:pt x="4469129" y="6694164"/>
                      <a:pt x="4460557" y="6748458"/>
                    </a:cubicBezTo>
                    <a:cubicBezTo>
                      <a:pt x="4456937" y="6771319"/>
                      <a:pt x="4447030" y="6793035"/>
                      <a:pt x="4441507" y="6815516"/>
                    </a:cubicBezTo>
                    <a:lnTo>
                      <a:pt x="4431806" y="6858001"/>
                    </a:lnTo>
                    <a:lnTo>
                      <a:pt x="4259554" y="6858001"/>
                    </a:lnTo>
                    <a:lnTo>
                      <a:pt x="4259554" y="6858002"/>
                    </a:lnTo>
                    <a:lnTo>
                      <a:pt x="0" y="6858002"/>
                    </a:lnTo>
                    <a:lnTo>
                      <a:pt x="0" y="2"/>
                    </a:lnTo>
                    <a:lnTo>
                      <a:pt x="3766492" y="1"/>
                    </a:lnTo>
                    <a:lnTo>
                      <a:pt x="3769210" y="21486"/>
                    </a:lnTo>
                    <a:close/>
                  </a:path>
                </a:pathLst>
              </a:custGeom>
              <a:solidFill>
                <a:schemeClr val="bg1">
                  <a:alpha val="86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 name="Group 11">
              <a:extLst>
                <a:ext uri="{FF2B5EF4-FFF2-40B4-BE49-F238E27FC236}">
                  <a16:creationId xmlns:a16="http://schemas.microsoft.com/office/drawing/2014/main" id="{CEDE579A-0A12-4A10-85D4-A8DA1663B89B}"/>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2"/>
              <a:chOff x="3697284" y="-1"/>
              <a:chExt cx="884241" cy="6858002"/>
            </a:xfrm>
          </p:grpSpPr>
          <p:grpSp>
            <p:nvGrpSpPr>
              <p:cNvPr id="13" name="Group 12">
                <a:extLst>
                  <a:ext uri="{FF2B5EF4-FFF2-40B4-BE49-F238E27FC236}">
                    <a16:creationId xmlns:a16="http://schemas.microsoft.com/office/drawing/2014/main" id="{15CA79E3-BA58-419A-8541-7498AC2633F2}"/>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1"/>
                <a:chOff x="3697284" y="-1"/>
                <a:chExt cx="884241" cy="6858001"/>
              </a:xfrm>
              <a:solidFill>
                <a:srgbClr val="FFFFFF"/>
              </a:solidFill>
              <a:effectLst/>
            </p:grpSpPr>
            <p:sp>
              <p:nvSpPr>
                <p:cNvPr id="17" name="Freeform: Shape 16">
                  <a:extLst>
                    <a:ext uri="{FF2B5EF4-FFF2-40B4-BE49-F238E27FC236}">
                      <a16:creationId xmlns:a16="http://schemas.microsoft.com/office/drawing/2014/main" id="{2348C622-BC44-4959-B64E-427015FD1F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F8841A98-AA1D-4F65-A368-EF31110B07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E6609F08-9B2C-4879-AC68-E3E537BED78C}"/>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0"/>
                <a:ext cx="884241" cy="6858001"/>
                <a:chOff x="3697284" y="-1"/>
                <a:chExt cx="884241" cy="6858001"/>
              </a:xfrm>
              <a:blipFill>
                <a:blip r:embed="rId2">
                  <a:alphaModFix amt="57000"/>
                </a:blip>
                <a:tile tx="0" ty="0" sx="100000" sy="100000" flip="none" algn="tl"/>
              </a:blipFill>
              <a:effectLst/>
            </p:grpSpPr>
            <p:sp>
              <p:nvSpPr>
                <p:cNvPr id="15" name="Freeform: Shape 14">
                  <a:extLst>
                    <a:ext uri="{FF2B5EF4-FFF2-40B4-BE49-F238E27FC236}">
                      <a16:creationId xmlns:a16="http://schemas.microsoft.com/office/drawing/2014/main" id="{6910EFC9-D70D-42FD-BCCD-AB1F710BFD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83BEF371-1E22-4C4F-A62F-AC6B92CAE0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grpSp>
      <p:sp>
        <p:nvSpPr>
          <p:cNvPr id="2" name="Title 1">
            <a:extLst>
              <a:ext uri="{FF2B5EF4-FFF2-40B4-BE49-F238E27FC236}">
                <a16:creationId xmlns:a16="http://schemas.microsoft.com/office/drawing/2014/main" id="{CC0D8668-F48D-1361-D97A-2400A5FEA6AE}"/>
              </a:ext>
            </a:extLst>
          </p:cNvPr>
          <p:cNvSpPr>
            <a:spLocks noGrp="1"/>
          </p:cNvSpPr>
          <p:nvPr>
            <p:ph type="title"/>
          </p:nvPr>
        </p:nvSpPr>
        <p:spPr>
          <a:xfrm>
            <a:off x="827088" y="1641752"/>
            <a:ext cx="2655887" cy="3213277"/>
          </a:xfrm>
        </p:spPr>
        <p:txBody>
          <a:bodyPr anchor="t">
            <a:normAutofit/>
          </a:bodyPr>
          <a:lstStyle/>
          <a:p>
            <a:r>
              <a:rPr lang="en-US" sz="4000"/>
              <a:t>Best Practices – Security</a:t>
            </a:r>
          </a:p>
        </p:txBody>
      </p:sp>
      <p:sp>
        <p:nvSpPr>
          <p:cNvPr id="3" name="Content Placeholder 2">
            <a:extLst>
              <a:ext uri="{FF2B5EF4-FFF2-40B4-BE49-F238E27FC236}">
                <a16:creationId xmlns:a16="http://schemas.microsoft.com/office/drawing/2014/main" id="{73A6D8CF-F91A-D080-2189-2705DAF797FC}"/>
              </a:ext>
            </a:extLst>
          </p:cNvPr>
          <p:cNvSpPr>
            <a:spLocks noGrp="1"/>
          </p:cNvSpPr>
          <p:nvPr>
            <p:ph idx="1"/>
          </p:nvPr>
        </p:nvSpPr>
        <p:spPr>
          <a:xfrm>
            <a:off x="5232402" y="308344"/>
            <a:ext cx="6601636" cy="6339344"/>
          </a:xfrm>
        </p:spPr>
        <p:txBody>
          <a:bodyPr>
            <a:noAutofit/>
          </a:bodyPr>
          <a:lstStyle/>
          <a:p>
            <a:r>
              <a:rPr lang="en-US" sz="2250" dirty="0">
                <a:solidFill>
                  <a:schemeClr val="tx1">
                    <a:alpha val="80000"/>
                  </a:schemeClr>
                </a:solidFill>
              </a:rPr>
              <a:t>Who has access to information and is it secure at rest and in transit</a:t>
            </a:r>
          </a:p>
          <a:p>
            <a:r>
              <a:rPr lang="en-US" sz="2250" dirty="0">
                <a:solidFill>
                  <a:schemeClr val="tx1">
                    <a:alpha val="80000"/>
                  </a:schemeClr>
                </a:solidFill>
              </a:rPr>
              <a:t>Least Privilege rule – only grant access to people who need it and then only at the level of access they need (Read, Contribute, Full Control, Site Collection Admin, SharePoint/Teams Admin, Global Admin, etc.)</a:t>
            </a:r>
          </a:p>
          <a:p>
            <a:r>
              <a:rPr lang="en-US" sz="2250" dirty="0">
                <a:solidFill>
                  <a:schemeClr val="tx1">
                    <a:alpha val="80000"/>
                  </a:schemeClr>
                </a:solidFill>
              </a:rPr>
              <a:t>Use Distribution Lists that are automatically updated if possible so that as people come and go from departments, the access manages itself</a:t>
            </a:r>
          </a:p>
          <a:p>
            <a:r>
              <a:rPr lang="en-US" sz="2250" dirty="0">
                <a:solidFill>
                  <a:schemeClr val="tx1">
                    <a:alpha val="80000"/>
                  </a:schemeClr>
                </a:solidFill>
              </a:rPr>
              <a:t>Use SharePoint Groups when possible so you can update access in one location versus having to go into each Document Library/List if permissions are broken</a:t>
            </a:r>
          </a:p>
          <a:p>
            <a:r>
              <a:rPr lang="en-US" sz="2250" dirty="0">
                <a:solidFill>
                  <a:schemeClr val="tx1">
                    <a:alpha val="80000"/>
                  </a:schemeClr>
                </a:solidFill>
              </a:rPr>
              <a:t>Consider turning off sharing in sites so that only owners can grant access instead of members sharing out files</a:t>
            </a:r>
          </a:p>
          <a:p>
            <a:r>
              <a:rPr lang="en-US" sz="2250" dirty="0">
                <a:solidFill>
                  <a:schemeClr val="tx1">
                    <a:alpha val="80000"/>
                  </a:schemeClr>
                </a:solidFill>
              </a:rPr>
              <a:t>Consider policies for External Sharing (ex. allowed for Teams and OneDrive but not SharePoint)</a:t>
            </a:r>
          </a:p>
        </p:txBody>
      </p:sp>
    </p:spTree>
    <p:extLst>
      <p:ext uri="{BB962C8B-B14F-4D97-AF65-F5344CB8AC3E}">
        <p14:creationId xmlns:p14="http://schemas.microsoft.com/office/powerpoint/2010/main" val="3519547648"/>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a:extLst>
              <a:ext uri="{FF2B5EF4-FFF2-40B4-BE49-F238E27FC236}">
                <a16:creationId xmlns:a16="http://schemas.microsoft.com/office/drawing/2014/main" id="{CC0D8668-F48D-1361-D97A-2400A5FEA6AE}"/>
              </a:ext>
            </a:extLst>
          </p:cNvPr>
          <p:cNvSpPr>
            <a:spLocks noGrp="1"/>
          </p:cNvSpPr>
          <p:nvPr>
            <p:ph type="title"/>
          </p:nvPr>
        </p:nvSpPr>
        <p:spPr>
          <a:xfrm>
            <a:off x="1014141" y="1450655"/>
            <a:ext cx="3932030" cy="3956690"/>
          </a:xfrm>
        </p:spPr>
        <p:txBody>
          <a:bodyPr anchor="ctr">
            <a:normAutofit/>
          </a:bodyPr>
          <a:lstStyle/>
          <a:p>
            <a:r>
              <a:rPr lang="en-US" sz="5000">
                <a:solidFill>
                  <a:schemeClr val="bg1"/>
                </a:solidFill>
              </a:rPr>
              <a:t>Best Practices – Records Management</a:t>
            </a:r>
          </a:p>
        </p:txBody>
      </p:sp>
      <p:cxnSp>
        <p:nvCxnSpPr>
          <p:cNvPr id="10" name="Straight Connector 9">
            <a:extLst>
              <a:ext uri="{FF2B5EF4-FFF2-40B4-BE49-F238E27FC236}">
                <a16:creationId xmlns:a16="http://schemas.microsoft.com/office/drawing/2014/main" id="{067633D1-6EE6-4118-B9F0-B363477BEE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14141" y="1450655"/>
            <a:ext cx="393203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AD7FFC6-42A9-49CB-B5E9-B3F6B038331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14141" y="5408571"/>
            <a:ext cx="393203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3A6D8CF-F91A-D080-2189-2705DAF797FC}"/>
              </a:ext>
            </a:extLst>
          </p:cNvPr>
          <p:cNvSpPr>
            <a:spLocks noGrp="1"/>
          </p:cNvSpPr>
          <p:nvPr>
            <p:ph idx="1"/>
          </p:nvPr>
        </p:nvSpPr>
        <p:spPr>
          <a:xfrm>
            <a:off x="6096000" y="1108061"/>
            <a:ext cx="5578549" cy="4571972"/>
          </a:xfrm>
        </p:spPr>
        <p:txBody>
          <a:bodyPr anchor="ctr">
            <a:noAutofit/>
          </a:bodyPr>
          <a:lstStyle/>
          <a:p>
            <a:r>
              <a:rPr lang="en-US" sz="3200" dirty="0">
                <a:solidFill>
                  <a:schemeClr val="bg1"/>
                </a:solidFill>
              </a:rPr>
              <a:t>Is information being classified with Retention when created</a:t>
            </a:r>
          </a:p>
          <a:p>
            <a:r>
              <a:rPr lang="en-US" sz="3200" dirty="0">
                <a:solidFill>
                  <a:schemeClr val="bg1"/>
                </a:solidFill>
              </a:rPr>
              <a:t>Is information disposed of when past retention/ usefulness</a:t>
            </a:r>
          </a:p>
          <a:p>
            <a:pPr lvl="1"/>
            <a:r>
              <a:rPr lang="en-US" sz="3200" dirty="0">
                <a:solidFill>
                  <a:schemeClr val="bg1"/>
                </a:solidFill>
              </a:rPr>
              <a:t>What method is used for disposing of information in a timely fashion once past retention</a:t>
            </a:r>
          </a:p>
        </p:txBody>
      </p:sp>
    </p:spTree>
    <p:extLst>
      <p:ext uri="{BB962C8B-B14F-4D97-AF65-F5344CB8AC3E}">
        <p14:creationId xmlns:p14="http://schemas.microsoft.com/office/powerpoint/2010/main" val="6701573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a:extLst>
              <a:ext uri="{FF2B5EF4-FFF2-40B4-BE49-F238E27FC236}">
                <a16:creationId xmlns:a16="http://schemas.microsoft.com/office/drawing/2014/main" id="{CC0D8668-F48D-1361-D97A-2400A5FEA6AE}"/>
              </a:ext>
            </a:extLst>
          </p:cNvPr>
          <p:cNvSpPr>
            <a:spLocks noGrp="1"/>
          </p:cNvSpPr>
          <p:nvPr>
            <p:ph type="title"/>
          </p:nvPr>
        </p:nvSpPr>
        <p:spPr>
          <a:xfrm>
            <a:off x="1014141" y="1450655"/>
            <a:ext cx="3932030" cy="3956690"/>
          </a:xfrm>
        </p:spPr>
        <p:txBody>
          <a:bodyPr anchor="ctr">
            <a:normAutofit/>
          </a:bodyPr>
          <a:lstStyle/>
          <a:p>
            <a:r>
              <a:rPr lang="en-US" sz="6800">
                <a:solidFill>
                  <a:schemeClr val="bg1"/>
                </a:solidFill>
              </a:rPr>
              <a:t>Best Practices – Auditing</a:t>
            </a:r>
          </a:p>
        </p:txBody>
      </p:sp>
      <p:cxnSp>
        <p:nvCxnSpPr>
          <p:cNvPr id="10" name="Straight Connector 9">
            <a:extLst>
              <a:ext uri="{FF2B5EF4-FFF2-40B4-BE49-F238E27FC236}">
                <a16:creationId xmlns:a16="http://schemas.microsoft.com/office/drawing/2014/main" id="{067633D1-6EE6-4118-B9F0-B363477BEE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14141" y="1450655"/>
            <a:ext cx="393203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AD7FFC6-42A9-49CB-B5E9-B3F6B038331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14141" y="5408571"/>
            <a:ext cx="393203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3A6D8CF-F91A-D080-2189-2705DAF797FC}"/>
              </a:ext>
            </a:extLst>
          </p:cNvPr>
          <p:cNvSpPr>
            <a:spLocks noGrp="1"/>
          </p:cNvSpPr>
          <p:nvPr>
            <p:ph idx="1"/>
          </p:nvPr>
        </p:nvSpPr>
        <p:spPr>
          <a:xfrm>
            <a:off x="6096000" y="1108060"/>
            <a:ext cx="5440326" cy="5388431"/>
          </a:xfrm>
        </p:spPr>
        <p:txBody>
          <a:bodyPr anchor="ctr">
            <a:noAutofit/>
          </a:bodyPr>
          <a:lstStyle/>
          <a:p>
            <a:r>
              <a:rPr lang="en-US" sz="3200" dirty="0">
                <a:solidFill>
                  <a:schemeClr val="bg1"/>
                </a:solidFill>
              </a:rPr>
              <a:t>Do you have established/published policies that are reviewed at least annually</a:t>
            </a:r>
          </a:p>
          <a:p>
            <a:r>
              <a:rPr lang="en-US" sz="3200" dirty="0">
                <a:solidFill>
                  <a:schemeClr val="bg1"/>
                </a:solidFill>
              </a:rPr>
              <a:t>Are your employees regularly trained on policies, at least annually and during the onboarding process</a:t>
            </a:r>
          </a:p>
          <a:p>
            <a:r>
              <a:rPr lang="en-US" sz="3200" dirty="0">
                <a:solidFill>
                  <a:schemeClr val="bg1"/>
                </a:solidFill>
              </a:rPr>
              <a:t>Do you audit your systems for compliance to policies</a:t>
            </a:r>
          </a:p>
        </p:txBody>
      </p:sp>
    </p:spTree>
    <p:extLst>
      <p:ext uri="{BB962C8B-B14F-4D97-AF65-F5344CB8AC3E}">
        <p14:creationId xmlns:p14="http://schemas.microsoft.com/office/powerpoint/2010/main" val="13941710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7">
            <a:extLst>
              <a:ext uri="{FF2B5EF4-FFF2-40B4-BE49-F238E27FC236}">
                <a16:creationId xmlns:a16="http://schemas.microsoft.com/office/drawing/2014/main" id="{5FEF463D-EE6B-46FF-B7C7-74B09A96C8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9">
            <a:extLst>
              <a:ext uri="{FF2B5EF4-FFF2-40B4-BE49-F238E27FC236}">
                <a16:creationId xmlns:a16="http://schemas.microsoft.com/office/drawing/2014/main" id="{11A27B3A-460C-4100-99B5-817F25979F6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7089" y="1498602"/>
            <a:ext cx="4403345" cy="3940174"/>
            <a:chOff x="827089" y="1498602"/>
            <a:chExt cx="4403345" cy="3940174"/>
          </a:xfrm>
          <a:effectLst>
            <a:outerShdw blurRad="381000" dist="152400" dir="5400000" algn="ctr" rotWithShape="0">
              <a:srgbClr val="000000">
                <a:alpha val="10000"/>
              </a:srgbClr>
            </a:outerShdw>
          </a:effectLst>
        </p:grpSpPr>
        <p:sp>
          <p:nvSpPr>
            <p:cNvPr id="11" name="Freeform: Shape 10">
              <a:extLst>
                <a:ext uri="{FF2B5EF4-FFF2-40B4-BE49-F238E27FC236}">
                  <a16:creationId xmlns:a16="http://schemas.microsoft.com/office/drawing/2014/main" id="{35450488-7F33-43E4-B4DA-CAB50A1CC3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7089" y="1498602"/>
              <a:ext cx="4403345" cy="3940174"/>
            </a:xfrm>
            <a:custGeom>
              <a:avLst/>
              <a:gdLst>
                <a:gd name="connsiteX0" fmla="*/ 0 w 5260975"/>
                <a:gd name="connsiteY0" fmla="*/ 0 h 4707593"/>
                <a:gd name="connsiteX1" fmla="*/ 5260975 w 5260975"/>
                <a:gd name="connsiteY1" fmla="*/ 0 h 4707593"/>
                <a:gd name="connsiteX2" fmla="*/ 5260975 w 5260975"/>
                <a:gd name="connsiteY2" fmla="*/ 3296937 h 4707593"/>
                <a:gd name="connsiteX3" fmla="*/ 5260975 w 5260975"/>
                <a:gd name="connsiteY3" fmla="*/ 3518571 h 4707593"/>
                <a:gd name="connsiteX4" fmla="*/ 5226504 w 5260975"/>
                <a:gd name="connsiteY4" fmla="*/ 3534000 h 4707593"/>
                <a:gd name="connsiteX5" fmla="*/ 5206341 w 5260975"/>
                <a:gd name="connsiteY5" fmla="*/ 3542065 h 4707593"/>
                <a:gd name="connsiteX6" fmla="*/ 5123287 w 5260975"/>
                <a:gd name="connsiteY6" fmla="*/ 3594010 h 4707593"/>
                <a:gd name="connsiteX7" fmla="*/ 5048107 w 5260975"/>
                <a:gd name="connsiteY7" fmla="*/ 3658244 h 4707593"/>
                <a:gd name="connsiteX8" fmla="*/ 4992899 w 5260975"/>
                <a:gd name="connsiteY8" fmla="*/ 3734479 h 4707593"/>
                <a:gd name="connsiteX9" fmla="*/ 4977440 w 5260975"/>
                <a:gd name="connsiteY9" fmla="*/ 3752627 h 4707593"/>
                <a:gd name="connsiteX10" fmla="*/ 4935194 w 5260975"/>
                <a:gd name="connsiteY10" fmla="*/ 3775382 h 4707593"/>
                <a:gd name="connsiteX11" fmla="*/ 4897844 w 5260975"/>
                <a:gd name="connsiteY11" fmla="*/ 3792472 h 4707593"/>
                <a:gd name="connsiteX12" fmla="*/ 4870767 w 5260975"/>
                <a:gd name="connsiteY12" fmla="*/ 3811388 h 4707593"/>
                <a:gd name="connsiteX13" fmla="*/ 4847917 w 5260975"/>
                <a:gd name="connsiteY13" fmla="*/ 3828767 h 4707593"/>
                <a:gd name="connsiteX14" fmla="*/ 4796163 w 5260975"/>
                <a:gd name="connsiteY14" fmla="*/ 3873702 h 4707593"/>
                <a:gd name="connsiteX15" fmla="*/ 4738843 w 5260975"/>
                <a:gd name="connsiteY15" fmla="*/ 3911628 h 4707593"/>
                <a:gd name="connsiteX16" fmla="*/ 4692755 w 5260975"/>
                <a:gd name="connsiteY16" fmla="*/ 3958099 h 4707593"/>
                <a:gd name="connsiteX17" fmla="*/ 4673744 w 5260975"/>
                <a:gd name="connsiteY17" fmla="*/ 3983255 h 4707593"/>
                <a:gd name="connsiteX18" fmla="*/ 4633801 w 5260975"/>
                <a:gd name="connsiteY18" fmla="*/ 4000442 h 4707593"/>
                <a:gd name="connsiteX19" fmla="*/ 4590499 w 5260975"/>
                <a:gd name="connsiteY19" fmla="*/ 4027326 h 4707593"/>
                <a:gd name="connsiteX20" fmla="*/ 4559773 w 5260975"/>
                <a:gd name="connsiteY20" fmla="*/ 4054018 h 4707593"/>
                <a:gd name="connsiteX21" fmla="*/ 4536059 w 5260975"/>
                <a:gd name="connsiteY21" fmla="*/ 4071877 h 4707593"/>
                <a:gd name="connsiteX22" fmla="*/ 4502550 w 5260975"/>
                <a:gd name="connsiteY22" fmla="*/ 4089832 h 4707593"/>
                <a:gd name="connsiteX23" fmla="*/ 4468944 w 5260975"/>
                <a:gd name="connsiteY23" fmla="*/ 4113356 h 4707593"/>
                <a:gd name="connsiteX24" fmla="*/ 4452623 w 5260975"/>
                <a:gd name="connsiteY24" fmla="*/ 4127854 h 4707593"/>
                <a:gd name="connsiteX25" fmla="*/ 4421032 w 5260975"/>
                <a:gd name="connsiteY25" fmla="*/ 4151953 h 4707593"/>
                <a:gd name="connsiteX26" fmla="*/ 4388483 w 5260975"/>
                <a:gd name="connsiteY26" fmla="*/ 4174421 h 4707593"/>
                <a:gd name="connsiteX27" fmla="*/ 4327321 w 5260975"/>
                <a:gd name="connsiteY27" fmla="*/ 4200153 h 4707593"/>
                <a:gd name="connsiteX28" fmla="*/ 4271633 w 5260975"/>
                <a:gd name="connsiteY28" fmla="*/ 4237983 h 4707593"/>
                <a:gd name="connsiteX29" fmla="*/ 4227465 w 5260975"/>
                <a:gd name="connsiteY29" fmla="*/ 4265635 h 4707593"/>
                <a:gd name="connsiteX30" fmla="*/ 4201733 w 5260975"/>
                <a:gd name="connsiteY30" fmla="*/ 4283783 h 4707593"/>
                <a:gd name="connsiteX31" fmla="*/ 4154494 w 5260975"/>
                <a:gd name="connsiteY31" fmla="*/ 4324301 h 4707593"/>
                <a:gd name="connsiteX32" fmla="*/ 4081234 w 5260975"/>
                <a:gd name="connsiteY32" fmla="*/ 4366931 h 4707593"/>
                <a:gd name="connsiteX33" fmla="*/ 4036971 w 5260975"/>
                <a:gd name="connsiteY33" fmla="*/ 4389975 h 4707593"/>
                <a:gd name="connsiteX34" fmla="*/ 3941725 w 5260975"/>
                <a:gd name="connsiteY34" fmla="*/ 4424733 h 4707593"/>
                <a:gd name="connsiteX35" fmla="*/ 3910999 w 5260975"/>
                <a:gd name="connsiteY35" fmla="*/ 4437119 h 4707593"/>
                <a:gd name="connsiteX36" fmla="*/ 3875859 w 5260975"/>
                <a:gd name="connsiteY36" fmla="*/ 4445280 h 4707593"/>
                <a:gd name="connsiteX37" fmla="*/ 3819401 w 5260975"/>
                <a:gd name="connsiteY37" fmla="*/ 4464579 h 4707593"/>
                <a:gd name="connsiteX38" fmla="*/ 3709176 w 5260975"/>
                <a:gd name="connsiteY38" fmla="*/ 4497800 h 4707593"/>
                <a:gd name="connsiteX39" fmla="*/ 3684981 w 5260975"/>
                <a:gd name="connsiteY39" fmla="*/ 4502889 h 4707593"/>
                <a:gd name="connsiteX40" fmla="*/ 3623338 w 5260975"/>
                <a:gd name="connsiteY40" fmla="*/ 4524300 h 4707593"/>
                <a:gd name="connsiteX41" fmla="*/ 3586373 w 5260975"/>
                <a:gd name="connsiteY41" fmla="*/ 4538702 h 4707593"/>
                <a:gd name="connsiteX42" fmla="*/ 3555743 w 5260975"/>
                <a:gd name="connsiteY42" fmla="*/ 4546960 h 4707593"/>
                <a:gd name="connsiteX43" fmla="*/ 3528667 w 5260975"/>
                <a:gd name="connsiteY43" fmla="*/ 4550801 h 4707593"/>
                <a:gd name="connsiteX44" fmla="*/ 3457424 w 5260975"/>
                <a:gd name="connsiteY44" fmla="*/ 4569811 h 4707593"/>
                <a:gd name="connsiteX45" fmla="*/ 3429003 w 5260975"/>
                <a:gd name="connsiteY45" fmla="*/ 4577301 h 4707593"/>
                <a:gd name="connsiteX46" fmla="*/ 3355264 w 5260975"/>
                <a:gd name="connsiteY46" fmla="*/ 4603033 h 4707593"/>
                <a:gd name="connsiteX47" fmla="*/ 3292757 w 5260975"/>
                <a:gd name="connsiteY47" fmla="*/ 4620027 h 4707593"/>
                <a:gd name="connsiteX48" fmla="*/ 3266643 w 5260975"/>
                <a:gd name="connsiteY48" fmla="*/ 4628188 h 4707593"/>
                <a:gd name="connsiteX49" fmla="*/ 3206921 w 5260975"/>
                <a:gd name="connsiteY49" fmla="*/ 4641823 h 4707593"/>
                <a:gd name="connsiteX50" fmla="*/ 3173123 w 5260975"/>
                <a:gd name="connsiteY50" fmla="*/ 4651425 h 4707593"/>
                <a:gd name="connsiteX51" fmla="*/ 3090646 w 5260975"/>
                <a:gd name="connsiteY51" fmla="*/ 4662274 h 4707593"/>
                <a:gd name="connsiteX52" fmla="*/ 3005480 w 5260975"/>
                <a:gd name="connsiteY52" fmla="*/ 4672739 h 4707593"/>
                <a:gd name="connsiteX53" fmla="*/ 2958721 w 5260975"/>
                <a:gd name="connsiteY53" fmla="*/ 4676196 h 4707593"/>
                <a:gd name="connsiteX54" fmla="*/ 2917915 w 5260975"/>
                <a:gd name="connsiteY54" fmla="*/ 4681670 h 4707593"/>
                <a:gd name="connsiteX55" fmla="*/ 2882389 w 5260975"/>
                <a:gd name="connsiteY55" fmla="*/ 4685126 h 4707593"/>
                <a:gd name="connsiteX56" fmla="*/ 2825837 w 5260975"/>
                <a:gd name="connsiteY56" fmla="*/ 4692135 h 4707593"/>
                <a:gd name="connsiteX57" fmla="*/ 2802313 w 5260975"/>
                <a:gd name="connsiteY57" fmla="*/ 4693960 h 4707593"/>
                <a:gd name="connsiteX58" fmla="*/ 2746816 w 5260975"/>
                <a:gd name="connsiteY58" fmla="*/ 4693863 h 4707593"/>
                <a:gd name="connsiteX59" fmla="*/ 2727517 w 5260975"/>
                <a:gd name="connsiteY59" fmla="*/ 4692903 h 4707593"/>
                <a:gd name="connsiteX60" fmla="*/ 2690359 w 5260975"/>
                <a:gd name="connsiteY60" fmla="*/ 4680997 h 4707593"/>
                <a:gd name="connsiteX61" fmla="*/ 2685943 w 5260975"/>
                <a:gd name="connsiteY61" fmla="*/ 4680133 h 4707593"/>
                <a:gd name="connsiteX62" fmla="*/ 2661554 w 5260975"/>
                <a:gd name="connsiteY62" fmla="*/ 4675428 h 4707593"/>
                <a:gd name="connsiteX63" fmla="*/ 2648208 w 5260975"/>
                <a:gd name="connsiteY63" fmla="*/ 4673892 h 4707593"/>
                <a:gd name="connsiteX64" fmla="*/ 2597512 w 5260975"/>
                <a:gd name="connsiteY64" fmla="*/ 4664099 h 4707593"/>
                <a:gd name="connsiteX65" fmla="*/ 2568324 w 5260975"/>
                <a:gd name="connsiteY65" fmla="*/ 4659490 h 4707593"/>
                <a:gd name="connsiteX66" fmla="*/ 2544704 w 5260975"/>
                <a:gd name="connsiteY66" fmla="*/ 4660162 h 4707593"/>
                <a:gd name="connsiteX67" fmla="*/ 2503225 w 5260975"/>
                <a:gd name="connsiteY67" fmla="*/ 4661026 h 4707593"/>
                <a:gd name="connsiteX68" fmla="*/ 2489975 w 5260975"/>
                <a:gd name="connsiteY68" fmla="*/ 4663235 h 4707593"/>
                <a:gd name="connsiteX69" fmla="*/ 2430061 w 5260975"/>
                <a:gd name="connsiteY69" fmla="*/ 4656897 h 4707593"/>
                <a:gd name="connsiteX70" fmla="*/ 2395880 w 5260975"/>
                <a:gd name="connsiteY70" fmla="*/ 4656417 h 4707593"/>
                <a:gd name="connsiteX71" fmla="*/ 2357378 w 5260975"/>
                <a:gd name="connsiteY71" fmla="*/ 4648544 h 4707593"/>
                <a:gd name="connsiteX72" fmla="*/ 2346145 w 5260975"/>
                <a:gd name="connsiteY72" fmla="*/ 4648928 h 4707593"/>
                <a:gd name="connsiteX73" fmla="*/ 2333567 w 5260975"/>
                <a:gd name="connsiteY73" fmla="*/ 4649600 h 4707593"/>
                <a:gd name="connsiteX74" fmla="*/ 2294968 w 5260975"/>
                <a:gd name="connsiteY74" fmla="*/ 4650177 h 4707593"/>
                <a:gd name="connsiteX75" fmla="*/ 2271540 w 5260975"/>
                <a:gd name="connsiteY75" fmla="*/ 4653057 h 4707593"/>
                <a:gd name="connsiteX76" fmla="*/ 2226895 w 5260975"/>
                <a:gd name="connsiteY76" fmla="*/ 4651329 h 4707593"/>
                <a:gd name="connsiteX77" fmla="*/ 2210379 w 5260975"/>
                <a:gd name="connsiteY77" fmla="*/ 4653825 h 4707593"/>
                <a:gd name="connsiteX78" fmla="*/ 2168613 w 5260975"/>
                <a:gd name="connsiteY78" fmla="*/ 4654113 h 4707593"/>
                <a:gd name="connsiteX79" fmla="*/ 2131167 w 5260975"/>
                <a:gd name="connsiteY79" fmla="*/ 4652673 h 4707593"/>
                <a:gd name="connsiteX80" fmla="*/ 2095065 w 5260975"/>
                <a:gd name="connsiteY80" fmla="*/ 4653441 h 4707593"/>
                <a:gd name="connsiteX81" fmla="*/ 2069237 w 5260975"/>
                <a:gd name="connsiteY81" fmla="*/ 4656609 h 4707593"/>
                <a:gd name="connsiteX82" fmla="*/ 2041201 w 5260975"/>
                <a:gd name="connsiteY82" fmla="*/ 4658529 h 4707593"/>
                <a:gd name="connsiteX83" fmla="*/ 1963909 w 5260975"/>
                <a:gd name="connsiteY83" fmla="*/ 4669955 h 4707593"/>
                <a:gd name="connsiteX84" fmla="*/ 1949603 w 5260975"/>
                <a:gd name="connsiteY84" fmla="*/ 4667171 h 4707593"/>
                <a:gd name="connsiteX85" fmla="*/ 1868373 w 5260975"/>
                <a:gd name="connsiteY85" fmla="*/ 4664578 h 4707593"/>
                <a:gd name="connsiteX86" fmla="*/ 1850707 w 5260975"/>
                <a:gd name="connsiteY86" fmla="*/ 4664771 h 4707593"/>
                <a:gd name="connsiteX87" fmla="*/ 1803275 w 5260975"/>
                <a:gd name="connsiteY87" fmla="*/ 4653441 h 4707593"/>
                <a:gd name="connsiteX88" fmla="*/ 1730112 w 5260975"/>
                <a:gd name="connsiteY88" fmla="*/ 4671396 h 4707593"/>
                <a:gd name="connsiteX89" fmla="*/ 1661652 w 5260975"/>
                <a:gd name="connsiteY89" fmla="*/ 4693863 h 4707593"/>
                <a:gd name="connsiteX90" fmla="*/ 1653011 w 5260975"/>
                <a:gd name="connsiteY90" fmla="*/ 4696744 h 4707593"/>
                <a:gd name="connsiteX91" fmla="*/ 1628431 w 5260975"/>
                <a:gd name="connsiteY91" fmla="*/ 4701641 h 4707593"/>
                <a:gd name="connsiteX92" fmla="*/ 1597995 w 5260975"/>
                <a:gd name="connsiteY92" fmla="*/ 4703369 h 4707593"/>
                <a:gd name="connsiteX93" fmla="*/ 1559396 w 5260975"/>
                <a:gd name="connsiteY93" fmla="*/ 4707593 h 4707593"/>
                <a:gd name="connsiteX94" fmla="*/ 1528480 w 5260975"/>
                <a:gd name="connsiteY94" fmla="*/ 4702312 h 4707593"/>
                <a:gd name="connsiteX95" fmla="*/ 1485272 w 5260975"/>
                <a:gd name="connsiteY95" fmla="*/ 4694439 h 4707593"/>
                <a:gd name="connsiteX96" fmla="*/ 1444562 w 5260975"/>
                <a:gd name="connsiteY96" fmla="*/ 4686950 h 4707593"/>
                <a:gd name="connsiteX97" fmla="*/ 1431696 w 5260975"/>
                <a:gd name="connsiteY97" fmla="*/ 4695783 h 4707593"/>
                <a:gd name="connsiteX98" fmla="*/ 1411821 w 5260975"/>
                <a:gd name="connsiteY98" fmla="*/ 4703464 h 4707593"/>
                <a:gd name="connsiteX99" fmla="*/ 1389738 w 5260975"/>
                <a:gd name="connsiteY99" fmla="*/ 4694247 h 4707593"/>
                <a:gd name="connsiteX100" fmla="*/ 1338081 w 5260975"/>
                <a:gd name="connsiteY100" fmla="*/ 4675141 h 4707593"/>
                <a:gd name="connsiteX101" fmla="*/ 1305436 w 5260975"/>
                <a:gd name="connsiteY101" fmla="*/ 4674276 h 4707593"/>
                <a:gd name="connsiteX102" fmla="*/ 1234481 w 5260975"/>
                <a:gd name="connsiteY102" fmla="*/ 4666115 h 4707593"/>
                <a:gd name="connsiteX103" fmla="*/ 1188106 w 5260975"/>
                <a:gd name="connsiteY103" fmla="*/ 4654497 h 4707593"/>
                <a:gd name="connsiteX104" fmla="*/ 1154790 w 5260975"/>
                <a:gd name="connsiteY104" fmla="*/ 4641343 h 4707593"/>
                <a:gd name="connsiteX105" fmla="*/ 1107069 w 5260975"/>
                <a:gd name="connsiteY105" fmla="*/ 4624156 h 4707593"/>
                <a:gd name="connsiteX106" fmla="*/ 1059158 w 5260975"/>
                <a:gd name="connsiteY106" fmla="*/ 4615227 h 4707593"/>
                <a:gd name="connsiteX107" fmla="*/ 1024496 w 5260975"/>
                <a:gd name="connsiteY107" fmla="*/ 4603993 h 4707593"/>
                <a:gd name="connsiteX108" fmla="*/ 982153 w 5260975"/>
                <a:gd name="connsiteY108" fmla="*/ 4596311 h 4707593"/>
                <a:gd name="connsiteX109" fmla="*/ 946628 w 5260975"/>
                <a:gd name="connsiteY109" fmla="*/ 4596024 h 4707593"/>
                <a:gd name="connsiteX110" fmla="*/ 890939 w 5260975"/>
                <a:gd name="connsiteY110" fmla="*/ 4597368 h 4707593"/>
                <a:gd name="connsiteX111" fmla="*/ 822769 w 5260975"/>
                <a:gd name="connsiteY111" fmla="*/ 4574133 h 4707593"/>
                <a:gd name="connsiteX112" fmla="*/ 795212 w 5260975"/>
                <a:gd name="connsiteY112" fmla="*/ 4568947 h 4707593"/>
                <a:gd name="connsiteX113" fmla="*/ 769288 w 5260975"/>
                <a:gd name="connsiteY113" fmla="*/ 4566547 h 4707593"/>
                <a:gd name="connsiteX114" fmla="*/ 714271 w 5260975"/>
                <a:gd name="connsiteY114" fmla="*/ 4551089 h 4707593"/>
                <a:gd name="connsiteX115" fmla="*/ 691900 w 5260975"/>
                <a:gd name="connsiteY115" fmla="*/ 4545999 h 4707593"/>
                <a:gd name="connsiteX116" fmla="*/ 660598 w 5260975"/>
                <a:gd name="connsiteY116" fmla="*/ 4546096 h 4707593"/>
                <a:gd name="connsiteX117" fmla="*/ 603662 w 5260975"/>
                <a:gd name="connsiteY117" fmla="*/ 4538991 h 4707593"/>
                <a:gd name="connsiteX118" fmla="*/ 546821 w 5260975"/>
                <a:gd name="connsiteY118" fmla="*/ 4518251 h 4707593"/>
                <a:gd name="connsiteX119" fmla="*/ 522721 w 5260975"/>
                <a:gd name="connsiteY119" fmla="*/ 4520267 h 4707593"/>
                <a:gd name="connsiteX120" fmla="*/ 514080 w 5260975"/>
                <a:gd name="connsiteY120" fmla="*/ 4519788 h 4707593"/>
                <a:gd name="connsiteX121" fmla="*/ 436404 w 5260975"/>
                <a:gd name="connsiteY121" fmla="*/ 4508361 h 4707593"/>
                <a:gd name="connsiteX122" fmla="*/ 428626 w 5260975"/>
                <a:gd name="connsiteY122" fmla="*/ 4507114 h 4707593"/>
                <a:gd name="connsiteX123" fmla="*/ 392141 w 5260975"/>
                <a:gd name="connsiteY123" fmla="*/ 4496936 h 4707593"/>
                <a:gd name="connsiteX124" fmla="*/ 300157 w 5260975"/>
                <a:gd name="connsiteY124" fmla="*/ 4490599 h 4707593"/>
                <a:gd name="connsiteX125" fmla="*/ 294493 w 5260975"/>
                <a:gd name="connsiteY125" fmla="*/ 4489831 h 4707593"/>
                <a:gd name="connsiteX126" fmla="*/ 263671 w 5260975"/>
                <a:gd name="connsiteY126" fmla="*/ 4494919 h 4707593"/>
                <a:gd name="connsiteX127" fmla="*/ 248406 w 5260975"/>
                <a:gd name="connsiteY127" fmla="*/ 4502121 h 4707593"/>
                <a:gd name="connsiteX128" fmla="*/ 224594 w 5260975"/>
                <a:gd name="connsiteY128" fmla="*/ 4509610 h 4707593"/>
                <a:gd name="connsiteX129" fmla="*/ 200398 w 5260975"/>
                <a:gd name="connsiteY129" fmla="*/ 4512395 h 4707593"/>
                <a:gd name="connsiteX130" fmla="*/ 159783 w 5260975"/>
                <a:gd name="connsiteY130" fmla="*/ 4501064 h 4707593"/>
                <a:gd name="connsiteX131" fmla="*/ 144997 w 5260975"/>
                <a:gd name="connsiteY131" fmla="*/ 4499912 h 4707593"/>
                <a:gd name="connsiteX132" fmla="*/ 112064 w 5260975"/>
                <a:gd name="connsiteY132" fmla="*/ 4494440 h 4707593"/>
                <a:gd name="connsiteX133" fmla="*/ 83259 w 5260975"/>
                <a:gd name="connsiteY133" fmla="*/ 4494824 h 4707593"/>
                <a:gd name="connsiteX134" fmla="*/ 60120 w 5260975"/>
                <a:gd name="connsiteY134" fmla="*/ 4503561 h 4707593"/>
                <a:gd name="connsiteX135" fmla="*/ 26514 w 5260975"/>
                <a:gd name="connsiteY135" fmla="*/ 4505289 h 4707593"/>
                <a:gd name="connsiteX136" fmla="*/ 4814 w 5260975"/>
                <a:gd name="connsiteY136" fmla="*/ 4498952 h 4707593"/>
                <a:gd name="connsiteX137" fmla="*/ 398 w 5260975"/>
                <a:gd name="connsiteY137" fmla="*/ 4498089 h 4707593"/>
                <a:gd name="connsiteX138" fmla="*/ 0 w 5260975"/>
                <a:gd name="connsiteY138" fmla="*/ 4498087 h 4707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5260975" h="4707593">
                  <a:moveTo>
                    <a:pt x="0" y="0"/>
                  </a:moveTo>
                  <a:lnTo>
                    <a:pt x="5260975" y="0"/>
                  </a:lnTo>
                  <a:lnTo>
                    <a:pt x="5260975" y="3296937"/>
                  </a:lnTo>
                  <a:lnTo>
                    <a:pt x="5260975" y="3518571"/>
                  </a:lnTo>
                  <a:lnTo>
                    <a:pt x="5226504" y="3534000"/>
                  </a:lnTo>
                  <a:cubicBezTo>
                    <a:pt x="5219783" y="3536785"/>
                    <a:pt x="5212389" y="3538321"/>
                    <a:pt x="5206341" y="3542065"/>
                  </a:cubicBezTo>
                  <a:cubicBezTo>
                    <a:pt x="5178495" y="3559156"/>
                    <a:pt x="5151515" y="3577591"/>
                    <a:pt x="5123287" y="3594010"/>
                  </a:cubicBezTo>
                  <a:cubicBezTo>
                    <a:pt x="5094195" y="3611004"/>
                    <a:pt x="5068175" y="3631071"/>
                    <a:pt x="5048107" y="3658244"/>
                  </a:cubicBezTo>
                  <a:cubicBezTo>
                    <a:pt x="5029480" y="3683496"/>
                    <a:pt x="5011429" y="3709131"/>
                    <a:pt x="4992899" y="3734479"/>
                  </a:cubicBezTo>
                  <a:cubicBezTo>
                    <a:pt x="4988194" y="3740912"/>
                    <a:pt x="4983874" y="3748498"/>
                    <a:pt x="4977440" y="3752627"/>
                  </a:cubicBezTo>
                  <a:cubicBezTo>
                    <a:pt x="4964094" y="3761268"/>
                    <a:pt x="4949500" y="3768277"/>
                    <a:pt x="4935194" y="3775382"/>
                  </a:cubicBezTo>
                  <a:cubicBezTo>
                    <a:pt x="4922903" y="3781431"/>
                    <a:pt x="4909846" y="3785943"/>
                    <a:pt x="4897844" y="3792472"/>
                  </a:cubicBezTo>
                  <a:cubicBezTo>
                    <a:pt x="4888243" y="3797658"/>
                    <a:pt x="4879697" y="3804859"/>
                    <a:pt x="4870767" y="3811388"/>
                  </a:cubicBezTo>
                  <a:cubicBezTo>
                    <a:pt x="4862990" y="3817052"/>
                    <a:pt x="4854445" y="3821949"/>
                    <a:pt x="4847917" y="3828767"/>
                  </a:cubicBezTo>
                  <a:cubicBezTo>
                    <a:pt x="4831977" y="3845281"/>
                    <a:pt x="4815942" y="3861508"/>
                    <a:pt x="4796163" y="3873702"/>
                  </a:cubicBezTo>
                  <a:cubicBezTo>
                    <a:pt x="4776672" y="3885799"/>
                    <a:pt x="4758237" y="3899338"/>
                    <a:pt x="4738843" y="3911628"/>
                  </a:cubicBezTo>
                  <a:cubicBezTo>
                    <a:pt x="4719831" y="3923630"/>
                    <a:pt x="4702645" y="3936783"/>
                    <a:pt x="4692755" y="3958099"/>
                  </a:cubicBezTo>
                  <a:cubicBezTo>
                    <a:pt x="4688339" y="3967508"/>
                    <a:pt x="4682097" y="3977782"/>
                    <a:pt x="4673744" y="3983255"/>
                  </a:cubicBezTo>
                  <a:cubicBezTo>
                    <a:pt x="4661838" y="3991032"/>
                    <a:pt x="4646764" y="3993817"/>
                    <a:pt x="4633801" y="4000442"/>
                  </a:cubicBezTo>
                  <a:cubicBezTo>
                    <a:pt x="4618535" y="4008219"/>
                    <a:pt x="4600869" y="4014940"/>
                    <a:pt x="4590499" y="4027326"/>
                  </a:cubicBezTo>
                  <a:cubicBezTo>
                    <a:pt x="4581281" y="4038368"/>
                    <a:pt x="4571968" y="4047009"/>
                    <a:pt x="4559773" y="4054018"/>
                  </a:cubicBezTo>
                  <a:cubicBezTo>
                    <a:pt x="4551229" y="4058915"/>
                    <a:pt x="4544892" y="4067844"/>
                    <a:pt x="4536059" y="4071877"/>
                  </a:cubicBezTo>
                  <a:cubicBezTo>
                    <a:pt x="4524442" y="4077254"/>
                    <a:pt x="4512727" y="4081479"/>
                    <a:pt x="4502550" y="4089832"/>
                  </a:cubicBezTo>
                  <a:cubicBezTo>
                    <a:pt x="4491987" y="4098473"/>
                    <a:pt x="4479986" y="4105290"/>
                    <a:pt x="4468944" y="4113356"/>
                  </a:cubicBezTo>
                  <a:cubicBezTo>
                    <a:pt x="4463087" y="4117676"/>
                    <a:pt x="4458286" y="4123341"/>
                    <a:pt x="4452623" y="4127854"/>
                  </a:cubicBezTo>
                  <a:cubicBezTo>
                    <a:pt x="4442252" y="4136111"/>
                    <a:pt x="4431690" y="4144176"/>
                    <a:pt x="4421032" y="4151953"/>
                  </a:cubicBezTo>
                  <a:cubicBezTo>
                    <a:pt x="4410375" y="4159731"/>
                    <a:pt x="4400197" y="4168756"/>
                    <a:pt x="4388483" y="4174421"/>
                  </a:cubicBezTo>
                  <a:cubicBezTo>
                    <a:pt x="4368513" y="4184023"/>
                    <a:pt x="4346717" y="4189784"/>
                    <a:pt x="4327321" y="4200153"/>
                  </a:cubicBezTo>
                  <a:cubicBezTo>
                    <a:pt x="4307639" y="4210714"/>
                    <a:pt x="4289107" y="4223965"/>
                    <a:pt x="4271633" y="4237983"/>
                  </a:cubicBezTo>
                  <a:cubicBezTo>
                    <a:pt x="4257807" y="4249025"/>
                    <a:pt x="4244845" y="4259971"/>
                    <a:pt x="4227465" y="4265635"/>
                  </a:cubicBezTo>
                  <a:cubicBezTo>
                    <a:pt x="4217768" y="4268804"/>
                    <a:pt x="4207591" y="4275717"/>
                    <a:pt x="4201733" y="4283783"/>
                  </a:cubicBezTo>
                  <a:cubicBezTo>
                    <a:pt x="4189059" y="4301353"/>
                    <a:pt x="4172833" y="4313739"/>
                    <a:pt x="4154494" y="4324301"/>
                  </a:cubicBezTo>
                  <a:cubicBezTo>
                    <a:pt x="4130010" y="4338511"/>
                    <a:pt x="4105814" y="4353009"/>
                    <a:pt x="4081234" y="4366931"/>
                  </a:cubicBezTo>
                  <a:cubicBezTo>
                    <a:pt x="4066737" y="4375189"/>
                    <a:pt x="4052335" y="4383926"/>
                    <a:pt x="4036971" y="4389975"/>
                  </a:cubicBezTo>
                  <a:cubicBezTo>
                    <a:pt x="4005575" y="4402457"/>
                    <a:pt x="3973410" y="4413114"/>
                    <a:pt x="3941725" y="4424733"/>
                  </a:cubicBezTo>
                  <a:cubicBezTo>
                    <a:pt x="3931355" y="4428477"/>
                    <a:pt x="3921561" y="4433854"/>
                    <a:pt x="3910999" y="4437119"/>
                  </a:cubicBezTo>
                  <a:cubicBezTo>
                    <a:pt x="3899573" y="4440671"/>
                    <a:pt x="3887285" y="4441727"/>
                    <a:pt x="3875859" y="4445280"/>
                  </a:cubicBezTo>
                  <a:cubicBezTo>
                    <a:pt x="3856847" y="4451136"/>
                    <a:pt x="3838412" y="4458626"/>
                    <a:pt x="3819401" y="4464579"/>
                  </a:cubicBezTo>
                  <a:cubicBezTo>
                    <a:pt x="3782723" y="4476005"/>
                    <a:pt x="3745949" y="4486951"/>
                    <a:pt x="3709176" y="4497800"/>
                  </a:cubicBezTo>
                  <a:cubicBezTo>
                    <a:pt x="3701303" y="4500105"/>
                    <a:pt x="3692757" y="4500393"/>
                    <a:pt x="3684981" y="4502889"/>
                  </a:cubicBezTo>
                  <a:cubicBezTo>
                    <a:pt x="3664337" y="4509610"/>
                    <a:pt x="3643789" y="4516907"/>
                    <a:pt x="3623338" y="4524300"/>
                  </a:cubicBezTo>
                  <a:cubicBezTo>
                    <a:pt x="3610953" y="4528813"/>
                    <a:pt x="3598854" y="4534382"/>
                    <a:pt x="3586373" y="4538702"/>
                  </a:cubicBezTo>
                  <a:cubicBezTo>
                    <a:pt x="3576387" y="4542159"/>
                    <a:pt x="3566113" y="4544847"/>
                    <a:pt x="3555743" y="4546960"/>
                  </a:cubicBezTo>
                  <a:cubicBezTo>
                    <a:pt x="3546814" y="4548785"/>
                    <a:pt x="3537501" y="4548592"/>
                    <a:pt x="3528667" y="4550801"/>
                  </a:cubicBezTo>
                  <a:cubicBezTo>
                    <a:pt x="3504759" y="4556753"/>
                    <a:pt x="3481140" y="4563475"/>
                    <a:pt x="3457424" y="4569811"/>
                  </a:cubicBezTo>
                  <a:cubicBezTo>
                    <a:pt x="3447919" y="4572308"/>
                    <a:pt x="3438221" y="4574133"/>
                    <a:pt x="3429003" y="4577301"/>
                  </a:cubicBezTo>
                  <a:cubicBezTo>
                    <a:pt x="3404327" y="4585654"/>
                    <a:pt x="3380036" y="4595159"/>
                    <a:pt x="3355264" y="4603033"/>
                  </a:cubicBezTo>
                  <a:cubicBezTo>
                    <a:pt x="3334717" y="4609562"/>
                    <a:pt x="3313593" y="4614266"/>
                    <a:pt x="3292757" y="4620027"/>
                  </a:cubicBezTo>
                  <a:cubicBezTo>
                    <a:pt x="3283924" y="4622524"/>
                    <a:pt x="3275475" y="4626077"/>
                    <a:pt x="3266643" y="4628188"/>
                  </a:cubicBezTo>
                  <a:cubicBezTo>
                    <a:pt x="3246863" y="4632990"/>
                    <a:pt x="3226796" y="4637022"/>
                    <a:pt x="3206921" y="4641823"/>
                  </a:cubicBezTo>
                  <a:cubicBezTo>
                    <a:pt x="3195590" y="4644607"/>
                    <a:pt x="3184645" y="4649600"/>
                    <a:pt x="3173123" y="4651425"/>
                  </a:cubicBezTo>
                  <a:cubicBezTo>
                    <a:pt x="3145759" y="4655745"/>
                    <a:pt x="3118203" y="4658817"/>
                    <a:pt x="3090646" y="4662274"/>
                  </a:cubicBezTo>
                  <a:cubicBezTo>
                    <a:pt x="3062227" y="4665826"/>
                    <a:pt x="3033902" y="4669571"/>
                    <a:pt x="3005480" y="4672739"/>
                  </a:cubicBezTo>
                  <a:cubicBezTo>
                    <a:pt x="2989926" y="4674372"/>
                    <a:pt x="2974275" y="4674660"/>
                    <a:pt x="2958721" y="4676196"/>
                  </a:cubicBezTo>
                  <a:cubicBezTo>
                    <a:pt x="2945087" y="4677541"/>
                    <a:pt x="2931549" y="4680037"/>
                    <a:pt x="2917915" y="4681670"/>
                  </a:cubicBezTo>
                  <a:cubicBezTo>
                    <a:pt x="2906105" y="4683013"/>
                    <a:pt x="2894199" y="4683781"/>
                    <a:pt x="2882389" y="4685126"/>
                  </a:cubicBezTo>
                  <a:cubicBezTo>
                    <a:pt x="2863475" y="4687334"/>
                    <a:pt x="2844655" y="4689831"/>
                    <a:pt x="2825837" y="4692135"/>
                  </a:cubicBezTo>
                  <a:cubicBezTo>
                    <a:pt x="2817964" y="4692999"/>
                    <a:pt x="2809706" y="4695399"/>
                    <a:pt x="2802313" y="4693960"/>
                  </a:cubicBezTo>
                  <a:cubicBezTo>
                    <a:pt x="2783686" y="4690310"/>
                    <a:pt x="2765347" y="4691367"/>
                    <a:pt x="2746816" y="4693863"/>
                  </a:cubicBezTo>
                  <a:cubicBezTo>
                    <a:pt x="2740479" y="4694728"/>
                    <a:pt x="2733662" y="4694535"/>
                    <a:pt x="2727517" y="4692903"/>
                  </a:cubicBezTo>
                  <a:cubicBezTo>
                    <a:pt x="2714939" y="4689638"/>
                    <a:pt x="2702745" y="4685029"/>
                    <a:pt x="2690359" y="4680997"/>
                  </a:cubicBezTo>
                  <a:cubicBezTo>
                    <a:pt x="2689014" y="4680517"/>
                    <a:pt x="2687382" y="4680421"/>
                    <a:pt x="2685943" y="4680133"/>
                  </a:cubicBezTo>
                  <a:cubicBezTo>
                    <a:pt x="2677781" y="4678500"/>
                    <a:pt x="2669717" y="4676868"/>
                    <a:pt x="2661554" y="4675428"/>
                  </a:cubicBezTo>
                  <a:cubicBezTo>
                    <a:pt x="2657138" y="4674660"/>
                    <a:pt x="2652625" y="4674564"/>
                    <a:pt x="2648208" y="4673892"/>
                  </a:cubicBezTo>
                  <a:cubicBezTo>
                    <a:pt x="2631118" y="4671203"/>
                    <a:pt x="2612299" y="4675716"/>
                    <a:pt x="2597512" y="4664099"/>
                  </a:cubicBezTo>
                  <a:cubicBezTo>
                    <a:pt x="2587911" y="4656609"/>
                    <a:pt x="2578597" y="4658338"/>
                    <a:pt x="2568324" y="4659490"/>
                  </a:cubicBezTo>
                  <a:cubicBezTo>
                    <a:pt x="2560547" y="4660354"/>
                    <a:pt x="2552577" y="4660065"/>
                    <a:pt x="2544704" y="4660162"/>
                  </a:cubicBezTo>
                  <a:cubicBezTo>
                    <a:pt x="2530878" y="4660449"/>
                    <a:pt x="2517052" y="4660546"/>
                    <a:pt x="2503225" y="4661026"/>
                  </a:cubicBezTo>
                  <a:cubicBezTo>
                    <a:pt x="2498808" y="4661218"/>
                    <a:pt x="2494297" y="4663619"/>
                    <a:pt x="2489975" y="4663235"/>
                  </a:cubicBezTo>
                  <a:cubicBezTo>
                    <a:pt x="2470004" y="4661410"/>
                    <a:pt x="2450033" y="4658529"/>
                    <a:pt x="2430061" y="4656897"/>
                  </a:cubicBezTo>
                  <a:cubicBezTo>
                    <a:pt x="2418732" y="4655938"/>
                    <a:pt x="2407114" y="4657761"/>
                    <a:pt x="2395880" y="4656417"/>
                  </a:cubicBezTo>
                  <a:cubicBezTo>
                    <a:pt x="2382919" y="4654881"/>
                    <a:pt x="2370245" y="4650945"/>
                    <a:pt x="2357378" y="4648544"/>
                  </a:cubicBezTo>
                  <a:cubicBezTo>
                    <a:pt x="2353826" y="4647872"/>
                    <a:pt x="2349889" y="4648736"/>
                    <a:pt x="2346145" y="4648928"/>
                  </a:cubicBezTo>
                  <a:cubicBezTo>
                    <a:pt x="2341920" y="4649120"/>
                    <a:pt x="2337791" y="4649504"/>
                    <a:pt x="2333567" y="4649600"/>
                  </a:cubicBezTo>
                  <a:cubicBezTo>
                    <a:pt x="2320700" y="4649793"/>
                    <a:pt x="2307835" y="4649504"/>
                    <a:pt x="2294968" y="4650177"/>
                  </a:cubicBezTo>
                  <a:cubicBezTo>
                    <a:pt x="2287095" y="4650561"/>
                    <a:pt x="2278839" y="4654497"/>
                    <a:pt x="2271540" y="4653057"/>
                  </a:cubicBezTo>
                  <a:cubicBezTo>
                    <a:pt x="2256659" y="4650272"/>
                    <a:pt x="2241776" y="4656513"/>
                    <a:pt x="2226895" y="4651329"/>
                  </a:cubicBezTo>
                  <a:cubicBezTo>
                    <a:pt x="2222285" y="4649793"/>
                    <a:pt x="2215948" y="4653633"/>
                    <a:pt x="2210379" y="4653825"/>
                  </a:cubicBezTo>
                  <a:cubicBezTo>
                    <a:pt x="2196457" y="4654305"/>
                    <a:pt x="2182535" y="4654209"/>
                    <a:pt x="2168613" y="4654113"/>
                  </a:cubicBezTo>
                  <a:cubicBezTo>
                    <a:pt x="2156131" y="4654017"/>
                    <a:pt x="2143168" y="4655361"/>
                    <a:pt x="2131167" y="4652673"/>
                  </a:cubicBezTo>
                  <a:cubicBezTo>
                    <a:pt x="2118588" y="4649793"/>
                    <a:pt x="2107259" y="4650177"/>
                    <a:pt x="2095065" y="4653441"/>
                  </a:cubicBezTo>
                  <a:cubicBezTo>
                    <a:pt x="2086711" y="4655649"/>
                    <a:pt x="2077878" y="4655938"/>
                    <a:pt x="2069237" y="4656609"/>
                  </a:cubicBezTo>
                  <a:cubicBezTo>
                    <a:pt x="2059924" y="4657377"/>
                    <a:pt x="2049650" y="4655361"/>
                    <a:pt x="2041201" y="4658529"/>
                  </a:cubicBezTo>
                  <a:cubicBezTo>
                    <a:pt x="2016044" y="4667939"/>
                    <a:pt x="1990216" y="4669955"/>
                    <a:pt x="1963909" y="4669955"/>
                  </a:cubicBezTo>
                  <a:cubicBezTo>
                    <a:pt x="1959107" y="4669955"/>
                    <a:pt x="1954210" y="4668612"/>
                    <a:pt x="1949603" y="4667171"/>
                  </a:cubicBezTo>
                  <a:cubicBezTo>
                    <a:pt x="1922717" y="4658529"/>
                    <a:pt x="1895737" y="4659297"/>
                    <a:pt x="1868373" y="4664578"/>
                  </a:cubicBezTo>
                  <a:cubicBezTo>
                    <a:pt x="1862708" y="4665731"/>
                    <a:pt x="1856372" y="4665923"/>
                    <a:pt x="1850707" y="4664771"/>
                  </a:cubicBezTo>
                  <a:cubicBezTo>
                    <a:pt x="1834768" y="4661410"/>
                    <a:pt x="1819309" y="4655841"/>
                    <a:pt x="1803275" y="4653441"/>
                  </a:cubicBezTo>
                  <a:cubicBezTo>
                    <a:pt x="1776775" y="4649504"/>
                    <a:pt x="1753828" y="4662754"/>
                    <a:pt x="1730112" y="4671396"/>
                  </a:cubicBezTo>
                  <a:cubicBezTo>
                    <a:pt x="1707548" y="4679557"/>
                    <a:pt x="1688345" y="4697992"/>
                    <a:pt x="1661652" y="4693863"/>
                  </a:cubicBezTo>
                  <a:cubicBezTo>
                    <a:pt x="1658965" y="4693479"/>
                    <a:pt x="1655988" y="4696071"/>
                    <a:pt x="1653011" y="4696744"/>
                  </a:cubicBezTo>
                  <a:cubicBezTo>
                    <a:pt x="1644850" y="4698568"/>
                    <a:pt x="1636689" y="4700776"/>
                    <a:pt x="1628431" y="4701641"/>
                  </a:cubicBezTo>
                  <a:cubicBezTo>
                    <a:pt x="1618350" y="4702793"/>
                    <a:pt x="1608076" y="4702409"/>
                    <a:pt x="1597995" y="4703369"/>
                  </a:cubicBezTo>
                  <a:cubicBezTo>
                    <a:pt x="1585032" y="4704521"/>
                    <a:pt x="1572263" y="4707593"/>
                    <a:pt x="1559396" y="4707593"/>
                  </a:cubicBezTo>
                  <a:cubicBezTo>
                    <a:pt x="1549026" y="4707593"/>
                    <a:pt x="1538753" y="4704041"/>
                    <a:pt x="1528480" y="4702312"/>
                  </a:cubicBezTo>
                  <a:cubicBezTo>
                    <a:pt x="1513981" y="4699912"/>
                    <a:pt x="1498042" y="4700584"/>
                    <a:pt x="1485272" y="4694439"/>
                  </a:cubicBezTo>
                  <a:cubicBezTo>
                    <a:pt x="1471639" y="4687910"/>
                    <a:pt x="1458676" y="4684934"/>
                    <a:pt x="1444562" y="4686950"/>
                  </a:cubicBezTo>
                  <a:cubicBezTo>
                    <a:pt x="1439857" y="4687622"/>
                    <a:pt x="1433808" y="4691655"/>
                    <a:pt x="1431696" y="4695783"/>
                  </a:cubicBezTo>
                  <a:cubicBezTo>
                    <a:pt x="1426991" y="4705001"/>
                    <a:pt x="1420559" y="4706634"/>
                    <a:pt x="1411821" y="4703464"/>
                  </a:cubicBezTo>
                  <a:cubicBezTo>
                    <a:pt x="1404236" y="4700776"/>
                    <a:pt x="1394922" y="4699432"/>
                    <a:pt x="1389738" y="4694247"/>
                  </a:cubicBezTo>
                  <a:cubicBezTo>
                    <a:pt x="1375047" y="4679557"/>
                    <a:pt x="1356324" y="4679077"/>
                    <a:pt x="1338081" y="4675141"/>
                  </a:cubicBezTo>
                  <a:cubicBezTo>
                    <a:pt x="1326945" y="4672739"/>
                    <a:pt x="1316574" y="4672644"/>
                    <a:pt x="1305436" y="4674276"/>
                  </a:cubicBezTo>
                  <a:cubicBezTo>
                    <a:pt x="1281241" y="4677925"/>
                    <a:pt x="1257717" y="4672739"/>
                    <a:pt x="1234481" y="4666115"/>
                  </a:cubicBezTo>
                  <a:cubicBezTo>
                    <a:pt x="1219118" y="4661698"/>
                    <a:pt x="1203372" y="4659010"/>
                    <a:pt x="1188106" y="4654497"/>
                  </a:cubicBezTo>
                  <a:cubicBezTo>
                    <a:pt x="1176680" y="4651041"/>
                    <a:pt x="1165255" y="4646912"/>
                    <a:pt x="1154790" y="4641343"/>
                  </a:cubicBezTo>
                  <a:cubicBezTo>
                    <a:pt x="1139618" y="4633181"/>
                    <a:pt x="1126369" y="4620891"/>
                    <a:pt x="1107069" y="4624156"/>
                  </a:cubicBezTo>
                  <a:cubicBezTo>
                    <a:pt x="1090074" y="4627036"/>
                    <a:pt x="1074713" y="4620988"/>
                    <a:pt x="1059158" y="4615227"/>
                  </a:cubicBezTo>
                  <a:cubicBezTo>
                    <a:pt x="1047732" y="4611002"/>
                    <a:pt x="1036308" y="4606681"/>
                    <a:pt x="1024496" y="4603993"/>
                  </a:cubicBezTo>
                  <a:cubicBezTo>
                    <a:pt x="1010478" y="4600824"/>
                    <a:pt x="994635" y="4602169"/>
                    <a:pt x="982153" y="4596311"/>
                  </a:cubicBezTo>
                  <a:cubicBezTo>
                    <a:pt x="969095" y="4590166"/>
                    <a:pt x="958246" y="4594295"/>
                    <a:pt x="946628" y="4596024"/>
                  </a:cubicBezTo>
                  <a:cubicBezTo>
                    <a:pt x="928097" y="4598712"/>
                    <a:pt x="909661" y="4603705"/>
                    <a:pt x="890939" y="4597368"/>
                  </a:cubicBezTo>
                  <a:cubicBezTo>
                    <a:pt x="868184" y="4589687"/>
                    <a:pt x="845620" y="4581430"/>
                    <a:pt x="822769" y="4574133"/>
                  </a:cubicBezTo>
                  <a:cubicBezTo>
                    <a:pt x="813934" y="4571347"/>
                    <a:pt x="804431" y="4570195"/>
                    <a:pt x="795212" y="4568947"/>
                  </a:cubicBezTo>
                  <a:cubicBezTo>
                    <a:pt x="786476" y="4567891"/>
                    <a:pt x="776010" y="4570579"/>
                    <a:pt x="769288" y="4566547"/>
                  </a:cubicBezTo>
                  <a:cubicBezTo>
                    <a:pt x="752005" y="4556178"/>
                    <a:pt x="734243" y="4551089"/>
                    <a:pt x="714271" y="4551089"/>
                  </a:cubicBezTo>
                  <a:cubicBezTo>
                    <a:pt x="706781" y="4551089"/>
                    <a:pt x="699484" y="4546768"/>
                    <a:pt x="691900" y="4545999"/>
                  </a:cubicBezTo>
                  <a:cubicBezTo>
                    <a:pt x="681529" y="4545040"/>
                    <a:pt x="669623" y="4542447"/>
                    <a:pt x="660598" y="4546096"/>
                  </a:cubicBezTo>
                  <a:cubicBezTo>
                    <a:pt x="639379" y="4554737"/>
                    <a:pt x="622193" y="4547536"/>
                    <a:pt x="603662" y="4538991"/>
                  </a:cubicBezTo>
                  <a:cubicBezTo>
                    <a:pt x="585418" y="4530541"/>
                    <a:pt x="566215" y="4523821"/>
                    <a:pt x="546821" y="4518251"/>
                  </a:cubicBezTo>
                  <a:cubicBezTo>
                    <a:pt x="539524" y="4516235"/>
                    <a:pt x="530787" y="4519596"/>
                    <a:pt x="522721" y="4520267"/>
                  </a:cubicBezTo>
                  <a:cubicBezTo>
                    <a:pt x="519840" y="4520460"/>
                    <a:pt x="516671" y="4520748"/>
                    <a:pt x="514080" y="4519788"/>
                  </a:cubicBezTo>
                  <a:cubicBezTo>
                    <a:pt x="489020" y="4510570"/>
                    <a:pt x="463575" y="4503561"/>
                    <a:pt x="436404" y="4508361"/>
                  </a:cubicBezTo>
                  <a:cubicBezTo>
                    <a:pt x="433908" y="4508842"/>
                    <a:pt x="431123" y="4507786"/>
                    <a:pt x="428626" y="4507114"/>
                  </a:cubicBezTo>
                  <a:cubicBezTo>
                    <a:pt x="416432" y="4503657"/>
                    <a:pt x="404526" y="4498184"/>
                    <a:pt x="392141" y="4496936"/>
                  </a:cubicBezTo>
                  <a:cubicBezTo>
                    <a:pt x="361608" y="4493864"/>
                    <a:pt x="330884" y="4492615"/>
                    <a:pt x="300157" y="4490599"/>
                  </a:cubicBezTo>
                  <a:cubicBezTo>
                    <a:pt x="298237" y="4490503"/>
                    <a:pt x="296221" y="4490503"/>
                    <a:pt x="294493" y="4489831"/>
                  </a:cubicBezTo>
                  <a:cubicBezTo>
                    <a:pt x="283163" y="4485702"/>
                    <a:pt x="273274" y="4487047"/>
                    <a:pt x="263671" y="4494919"/>
                  </a:cubicBezTo>
                  <a:cubicBezTo>
                    <a:pt x="259447" y="4498376"/>
                    <a:pt x="253686" y="4500200"/>
                    <a:pt x="248406" y="4502121"/>
                  </a:cubicBezTo>
                  <a:cubicBezTo>
                    <a:pt x="240628" y="4505002"/>
                    <a:pt x="232659" y="4507786"/>
                    <a:pt x="224594" y="4509610"/>
                  </a:cubicBezTo>
                  <a:cubicBezTo>
                    <a:pt x="216624" y="4511338"/>
                    <a:pt x="208079" y="4513738"/>
                    <a:pt x="200398" y="4512395"/>
                  </a:cubicBezTo>
                  <a:cubicBezTo>
                    <a:pt x="186572" y="4509994"/>
                    <a:pt x="173417" y="4504618"/>
                    <a:pt x="159783" y="4501064"/>
                  </a:cubicBezTo>
                  <a:cubicBezTo>
                    <a:pt x="155079" y="4499816"/>
                    <a:pt x="149893" y="4500009"/>
                    <a:pt x="144997" y="4499912"/>
                  </a:cubicBezTo>
                  <a:cubicBezTo>
                    <a:pt x="133763" y="4499625"/>
                    <a:pt x="122241" y="4502409"/>
                    <a:pt x="112064" y="4494440"/>
                  </a:cubicBezTo>
                  <a:cubicBezTo>
                    <a:pt x="102655" y="4486951"/>
                    <a:pt x="93148" y="4489158"/>
                    <a:pt x="83259" y="4494824"/>
                  </a:cubicBezTo>
                  <a:cubicBezTo>
                    <a:pt x="76154" y="4498857"/>
                    <a:pt x="68090" y="4502025"/>
                    <a:pt x="60120" y="4503561"/>
                  </a:cubicBezTo>
                  <a:cubicBezTo>
                    <a:pt x="49174" y="4505673"/>
                    <a:pt x="38324" y="4506538"/>
                    <a:pt x="26514" y="4505289"/>
                  </a:cubicBezTo>
                  <a:cubicBezTo>
                    <a:pt x="18161" y="4504425"/>
                    <a:pt x="11343" y="4504041"/>
                    <a:pt x="4814" y="4498952"/>
                  </a:cubicBezTo>
                  <a:cubicBezTo>
                    <a:pt x="3759" y="4498184"/>
                    <a:pt x="1839" y="4497992"/>
                    <a:pt x="398" y="4498089"/>
                  </a:cubicBezTo>
                  <a:lnTo>
                    <a:pt x="0" y="4498087"/>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alpha val="14000"/>
                  </a:schemeClr>
                </a:solidFill>
              </a:endParaRPr>
            </a:p>
          </p:txBody>
        </p:sp>
        <p:sp>
          <p:nvSpPr>
            <p:cNvPr id="12" name="Freeform: Shape 11">
              <a:extLst>
                <a:ext uri="{FF2B5EF4-FFF2-40B4-BE49-F238E27FC236}">
                  <a16:creationId xmlns:a16="http://schemas.microsoft.com/office/drawing/2014/main" id="{EE5154B2-BEF9-4C08-B6B1-9DED9F17C4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7089" y="1498602"/>
              <a:ext cx="4403345" cy="3940174"/>
            </a:xfrm>
            <a:custGeom>
              <a:avLst/>
              <a:gdLst>
                <a:gd name="connsiteX0" fmla="*/ 0 w 5260975"/>
                <a:gd name="connsiteY0" fmla="*/ 0 h 4707593"/>
                <a:gd name="connsiteX1" fmla="*/ 5260975 w 5260975"/>
                <a:gd name="connsiteY1" fmla="*/ 0 h 4707593"/>
                <a:gd name="connsiteX2" fmla="*/ 5260975 w 5260975"/>
                <a:gd name="connsiteY2" fmla="*/ 3296937 h 4707593"/>
                <a:gd name="connsiteX3" fmla="*/ 5260975 w 5260975"/>
                <a:gd name="connsiteY3" fmla="*/ 3518571 h 4707593"/>
                <a:gd name="connsiteX4" fmla="*/ 5226504 w 5260975"/>
                <a:gd name="connsiteY4" fmla="*/ 3534000 h 4707593"/>
                <a:gd name="connsiteX5" fmla="*/ 5206341 w 5260975"/>
                <a:gd name="connsiteY5" fmla="*/ 3542065 h 4707593"/>
                <a:gd name="connsiteX6" fmla="*/ 5123287 w 5260975"/>
                <a:gd name="connsiteY6" fmla="*/ 3594010 h 4707593"/>
                <a:gd name="connsiteX7" fmla="*/ 5048107 w 5260975"/>
                <a:gd name="connsiteY7" fmla="*/ 3658244 h 4707593"/>
                <a:gd name="connsiteX8" fmla="*/ 4992899 w 5260975"/>
                <a:gd name="connsiteY8" fmla="*/ 3734479 h 4707593"/>
                <a:gd name="connsiteX9" fmla="*/ 4977440 w 5260975"/>
                <a:gd name="connsiteY9" fmla="*/ 3752627 h 4707593"/>
                <a:gd name="connsiteX10" fmla="*/ 4935194 w 5260975"/>
                <a:gd name="connsiteY10" fmla="*/ 3775382 h 4707593"/>
                <a:gd name="connsiteX11" fmla="*/ 4897844 w 5260975"/>
                <a:gd name="connsiteY11" fmla="*/ 3792472 h 4707593"/>
                <a:gd name="connsiteX12" fmla="*/ 4870767 w 5260975"/>
                <a:gd name="connsiteY12" fmla="*/ 3811388 h 4707593"/>
                <a:gd name="connsiteX13" fmla="*/ 4847917 w 5260975"/>
                <a:gd name="connsiteY13" fmla="*/ 3828767 h 4707593"/>
                <a:gd name="connsiteX14" fmla="*/ 4796163 w 5260975"/>
                <a:gd name="connsiteY14" fmla="*/ 3873702 h 4707593"/>
                <a:gd name="connsiteX15" fmla="*/ 4738843 w 5260975"/>
                <a:gd name="connsiteY15" fmla="*/ 3911628 h 4707593"/>
                <a:gd name="connsiteX16" fmla="*/ 4692755 w 5260975"/>
                <a:gd name="connsiteY16" fmla="*/ 3958099 h 4707593"/>
                <a:gd name="connsiteX17" fmla="*/ 4673744 w 5260975"/>
                <a:gd name="connsiteY17" fmla="*/ 3983255 h 4707593"/>
                <a:gd name="connsiteX18" fmla="*/ 4633801 w 5260975"/>
                <a:gd name="connsiteY18" fmla="*/ 4000442 h 4707593"/>
                <a:gd name="connsiteX19" fmla="*/ 4590499 w 5260975"/>
                <a:gd name="connsiteY19" fmla="*/ 4027326 h 4707593"/>
                <a:gd name="connsiteX20" fmla="*/ 4559773 w 5260975"/>
                <a:gd name="connsiteY20" fmla="*/ 4054018 h 4707593"/>
                <a:gd name="connsiteX21" fmla="*/ 4536059 w 5260975"/>
                <a:gd name="connsiteY21" fmla="*/ 4071877 h 4707593"/>
                <a:gd name="connsiteX22" fmla="*/ 4502550 w 5260975"/>
                <a:gd name="connsiteY22" fmla="*/ 4089832 h 4707593"/>
                <a:gd name="connsiteX23" fmla="*/ 4468944 w 5260975"/>
                <a:gd name="connsiteY23" fmla="*/ 4113356 h 4707593"/>
                <a:gd name="connsiteX24" fmla="*/ 4452623 w 5260975"/>
                <a:gd name="connsiteY24" fmla="*/ 4127854 h 4707593"/>
                <a:gd name="connsiteX25" fmla="*/ 4421032 w 5260975"/>
                <a:gd name="connsiteY25" fmla="*/ 4151953 h 4707593"/>
                <a:gd name="connsiteX26" fmla="*/ 4388483 w 5260975"/>
                <a:gd name="connsiteY26" fmla="*/ 4174421 h 4707593"/>
                <a:gd name="connsiteX27" fmla="*/ 4327321 w 5260975"/>
                <a:gd name="connsiteY27" fmla="*/ 4200153 h 4707593"/>
                <a:gd name="connsiteX28" fmla="*/ 4271633 w 5260975"/>
                <a:gd name="connsiteY28" fmla="*/ 4237983 h 4707593"/>
                <a:gd name="connsiteX29" fmla="*/ 4227465 w 5260975"/>
                <a:gd name="connsiteY29" fmla="*/ 4265635 h 4707593"/>
                <a:gd name="connsiteX30" fmla="*/ 4201733 w 5260975"/>
                <a:gd name="connsiteY30" fmla="*/ 4283783 h 4707593"/>
                <a:gd name="connsiteX31" fmla="*/ 4154494 w 5260975"/>
                <a:gd name="connsiteY31" fmla="*/ 4324301 h 4707593"/>
                <a:gd name="connsiteX32" fmla="*/ 4081234 w 5260975"/>
                <a:gd name="connsiteY32" fmla="*/ 4366931 h 4707593"/>
                <a:gd name="connsiteX33" fmla="*/ 4036971 w 5260975"/>
                <a:gd name="connsiteY33" fmla="*/ 4389975 h 4707593"/>
                <a:gd name="connsiteX34" fmla="*/ 3941725 w 5260975"/>
                <a:gd name="connsiteY34" fmla="*/ 4424733 h 4707593"/>
                <a:gd name="connsiteX35" fmla="*/ 3910999 w 5260975"/>
                <a:gd name="connsiteY35" fmla="*/ 4437119 h 4707593"/>
                <a:gd name="connsiteX36" fmla="*/ 3875859 w 5260975"/>
                <a:gd name="connsiteY36" fmla="*/ 4445280 h 4707593"/>
                <a:gd name="connsiteX37" fmla="*/ 3819401 w 5260975"/>
                <a:gd name="connsiteY37" fmla="*/ 4464579 h 4707593"/>
                <a:gd name="connsiteX38" fmla="*/ 3709176 w 5260975"/>
                <a:gd name="connsiteY38" fmla="*/ 4497800 h 4707593"/>
                <a:gd name="connsiteX39" fmla="*/ 3684981 w 5260975"/>
                <a:gd name="connsiteY39" fmla="*/ 4502889 h 4707593"/>
                <a:gd name="connsiteX40" fmla="*/ 3623338 w 5260975"/>
                <a:gd name="connsiteY40" fmla="*/ 4524300 h 4707593"/>
                <a:gd name="connsiteX41" fmla="*/ 3586373 w 5260975"/>
                <a:gd name="connsiteY41" fmla="*/ 4538702 h 4707593"/>
                <a:gd name="connsiteX42" fmla="*/ 3555743 w 5260975"/>
                <a:gd name="connsiteY42" fmla="*/ 4546960 h 4707593"/>
                <a:gd name="connsiteX43" fmla="*/ 3528667 w 5260975"/>
                <a:gd name="connsiteY43" fmla="*/ 4550801 h 4707593"/>
                <a:gd name="connsiteX44" fmla="*/ 3457424 w 5260975"/>
                <a:gd name="connsiteY44" fmla="*/ 4569811 h 4707593"/>
                <a:gd name="connsiteX45" fmla="*/ 3429003 w 5260975"/>
                <a:gd name="connsiteY45" fmla="*/ 4577301 h 4707593"/>
                <a:gd name="connsiteX46" fmla="*/ 3355264 w 5260975"/>
                <a:gd name="connsiteY46" fmla="*/ 4603033 h 4707593"/>
                <a:gd name="connsiteX47" fmla="*/ 3292757 w 5260975"/>
                <a:gd name="connsiteY47" fmla="*/ 4620027 h 4707593"/>
                <a:gd name="connsiteX48" fmla="*/ 3266643 w 5260975"/>
                <a:gd name="connsiteY48" fmla="*/ 4628188 h 4707593"/>
                <a:gd name="connsiteX49" fmla="*/ 3206921 w 5260975"/>
                <a:gd name="connsiteY49" fmla="*/ 4641823 h 4707593"/>
                <a:gd name="connsiteX50" fmla="*/ 3173123 w 5260975"/>
                <a:gd name="connsiteY50" fmla="*/ 4651425 h 4707593"/>
                <a:gd name="connsiteX51" fmla="*/ 3090646 w 5260975"/>
                <a:gd name="connsiteY51" fmla="*/ 4662274 h 4707593"/>
                <a:gd name="connsiteX52" fmla="*/ 3005480 w 5260975"/>
                <a:gd name="connsiteY52" fmla="*/ 4672739 h 4707593"/>
                <a:gd name="connsiteX53" fmla="*/ 2958721 w 5260975"/>
                <a:gd name="connsiteY53" fmla="*/ 4676196 h 4707593"/>
                <a:gd name="connsiteX54" fmla="*/ 2917915 w 5260975"/>
                <a:gd name="connsiteY54" fmla="*/ 4681670 h 4707593"/>
                <a:gd name="connsiteX55" fmla="*/ 2882389 w 5260975"/>
                <a:gd name="connsiteY55" fmla="*/ 4685126 h 4707593"/>
                <a:gd name="connsiteX56" fmla="*/ 2825837 w 5260975"/>
                <a:gd name="connsiteY56" fmla="*/ 4692135 h 4707593"/>
                <a:gd name="connsiteX57" fmla="*/ 2802313 w 5260975"/>
                <a:gd name="connsiteY57" fmla="*/ 4693960 h 4707593"/>
                <a:gd name="connsiteX58" fmla="*/ 2746816 w 5260975"/>
                <a:gd name="connsiteY58" fmla="*/ 4693863 h 4707593"/>
                <a:gd name="connsiteX59" fmla="*/ 2727517 w 5260975"/>
                <a:gd name="connsiteY59" fmla="*/ 4692903 h 4707593"/>
                <a:gd name="connsiteX60" fmla="*/ 2690359 w 5260975"/>
                <a:gd name="connsiteY60" fmla="*/ 4680997 h 4707593"/>
                <a:gd name="connsiteX61" fmla="*/ 2685943 w 5260975"/>
                <a:gd name="connsiteY61" fmla="*/ 4680133 h 4707593"/>
                <a:gd name="connsiteX62" fmla="*/ 2661554 w 5260975"/>
                <a:gd name="connsiteY62" fmla="*/ 4675428 h 4707593"/>
                <a:gd name="connsiteX63" fmla="*/ 2648208 w 5260975"/>
                <a:gd name="connsiteY63" fmla="*/ 4673892 h 4707593"/>
                <a:gd name="connsiteX64" fmla="*/ 2597512 w 5260975"/>
                <a:gd name="connsiteY64" fmla="*/ 4664099 h 4707593"/>
                <a:gd name="connsiteX65" fmla="*/ 2568324 w 5260975"/>
                <a:gd name="connsiteY65" fmla="*/ 4659490 h 4707593"/>
                <a:gd name="connsiteX66" fmla="*/ 2544704 w 5260975"/>
                <a:gd name="connsiteY66" fmla="*/ 4660162 h 4707593"/>
                <a:gd name="connsiteX67" fmla="*/ 2503225 w 5260975"/>
                <a:gd name="connsiteY67" fmla="*/ 4661026 h 4707593"/>
                <a:gd name="connsiteX68" fmla="*/ 2489975 w 5260975"/>
                <a:gd name="connsiteY68" fmla="*/ 4663235 h 4707593"/>
                <a:gd name="connsiteX69" fmla="*/ 2430061 w 5260975"/>
                <a:gd name="connsiteY69" fmla="*/ 4656897 h 4707593"/>
                <a:gd name="connsiteX70" fmla="*/ 2395880 w 5260975"/>
                <a:gd name="connsiteY70" fmla="*/ 4656417 h 4707593"/>
                <a:gd name="connsiteX71" fmla="*/ 2357378 w 5260975"/>
                <a:gd name="connsiteY71" fmla="*/ 4648544 h 4707593"/>
                <a:gd name="connsiteX72" fmla="*/ 2346145 w 5260975"/>
                <a:gd name="connsiteY72" fmla="*/ 4648928 h 4707593"/>
                <a:gd name="connsiteX73" fmla="*/ 2333567 w 5260975"/>
                <a:gd name="connsiteY73" fmla="*/ 4649600 h 4707593"/>
                <a:gd name="connsiteX74" fmla="*/ 2294968 w 5260975"/>
                <a:gd name="connsiteY74" fmla="*/ 4650177 h 4707593"/>
                <a:gd name="connsiteX75" fmla="*/ 2271540 w 5260975"/>
                <a:gd name="connsiteY75" fmla="*/ 4653057 h 4707593"/>
                <a:gd name="connsiteX76" fmla="*/ 2226895 w 5260975"/>
                <a:gd name="connsiteY76" fmla="*/ 4651329 h 4707593"/>
                <a:gd name="connsiteX77" fmla="*/ 2210379 w 5260975"/>
                <a:gd name="connsiteY77" fmla="*/ 4653825 h 4707593"/>
                <a:gd name="connsiteX78" fmla="*/ 2168613 w 5260975"/>
                <a:gd name="connsiteY78" fmla="*/ 4654113 h 4707593"/>
                <a:gd name="connsiteX79" fmla="*/ 2131167 w 5260975"/>
                <a:gd name="connsiteY79" fmla="*/ 4652673 h 4707593"/>
                <a:gd name="connsiteX80" fmla="*/ 2095065 w 5260975"/>
                <a:gd name="connsiteY80" fmla="*/ 4653441 h 4707593"/>
                <a:gd name="connsiteX81" fmla="*/ 2069237 w 5260975"/>
                <a:gd name="connsiteY81" fmla="*/ 4656609 h 4707593"/>
                <a:gd name="connsiteX82" fmla="*/ 2041201 w 5260975"/>
                <a:gd name="connsiteY82" fmla="*/ 4658529 h 4707593"/>
                <a:gd name="connsiteX83" fmla="*/ 1963909 w 5260975"/>
                <a:gd name="connsiteY83" fmla="*/ 4669955 h 4707593"/>
                <a:gd name="connsiteX84" fmla="*/ 1949603 w 5260975"/>
                <a:gd name="connsiteY84" fmla="*/ 4667171 h 4707593"/>
                <a:gd name="connsiteX85" fmla="*/ 1868373 w 5260975"/>
                <a:gd name="connsiteY85" fmla="*/ 4664578 h 4707593"/>
                <a:gd name="connsiteX86" fmla="*/ 1850707 w 5260975"/>
                <a:gd name="connsiteY86" fmla="*/ 4664771 h 4707593"/>
                <a:gd name="connsiteX87" fmla="*/ 1803275 w 5260975"/>
                <a:gd name="connsiteY87" fmla="*/ 4653441 h 4707593"/>
                <a:gd name="connsiteX88" fmla="*/ 1730112 w 5260975"/>
                <a:gd name="connsiteY88" fmla="*/ 4671396 h 4707593"/>
                <a:gd name="connsiteX89" fmla="*/ 1661652 w 5260975"/>
                <a:gd name="connsiteY89" fmla="*/ 4693863 h 4707593"/>
                <a:gd name="connsiteX90" fmla="*/ 1653011 w 5260975"/>
                <a:gd name="connsiteY90" fmla="*/ 4696744 h 4707593"/>
                <a:gd name="connsiteX91" fmla="*/ 1628431 w 5260975"/>
                <a:gd name="connsiteY91" fmla="*/ 4701641 h 4707593"/>
                <a:gd name="connsiteX92" fmla="*/ 1597995 w 5260975"/>
                <a:gd name="connsiteY92" fmla="*/ 4703369 h 4707593"/>
                <a:gd name="connsiteX93" fmla="*/ 1559396 w 5260975"/>
                <a:gd name="connsiteY93" fmla="*/ 4707593 h 4707593"/>
                <a:gd name="connsiteX94" fmla="*/ 1528480 w 5260975"/>
                <a:gd name="connsiteY94" fmla="*/ 4702312 h 4707593"/>
                <a:gd name="connsiteX95" fmla="*/ 1485272 w 5260975"/>
                <a:gd name="connsiteY95" fmla="*/ 4694439 h 4707593"/>
                <a:gd name="connsiteX96" fmla="*/ 1444562 w 5260975"/>
                <a:gd name="connsiteY96" fmla="*/ 4686950 h 4707593"/>
                <a:gd name="connsiteX97" fmla="*/ 1431696 w 5260975"/>
                <a:gd name="connsiteY97" fmla="*/ 4695783 h 4707593"/>
                <a:gd name="connsiteX98" fmla="*/ 1411821 w 5260975"/>
                <a:gd name="connsiteY98" fmla="*/ 4703464 h 4707593"/>
                <a:gd name="connsiteX99" fmla="*/ 1389738 w 5260975"/>
                <a:gd name="connsiteY99" fmla="*/ 4694247 h 4707593"/>
                <a:gd name="connsiteX100" fmla="*/ 1338081 w 5260975"/>
                <a:gd name="connsiteY100" fmla="*/ 4675141 h 4707593"/>
                <a:gd name="connsiteX101" fmla="*/ 1305436 w 5260975"/>
                <a:gd name="connsiteY101" fmla="*/ 4674276 h 4707593"/>
                <a:gd name="connsiteX102" fmla="*/ 1234481 w 5260975"/>
                <a:gd name="connsiteY102" fmla="*/ 4666115 h 4707593"/>
                <a:gd name="connsiteX103" fmla="*/ 1188106 w 5260975"/>
                <a:gd name="connsiteY103" fmla="*/ 4654497 h 4707593"/>
                <a:gd name="connsiteX104" fmla="*/ 1154790 w 5260975"/>
                <a:gd name="connsiteY104" fmla="*/ 4641343 h 4707593"/>
                <a:gd name="connsiteX105" fmla="*/ 1107069 w 5260975"/>
                <a:gd name="connsiteY105" fmla="*/ 4624156 h 4707593"/>
                <a:gd name="connsiteX106" fmla="*/ 1059158 w 5260975"/>
                <a:gd name="connsiteY106" fmla="*/ 4615227 h 4707593"/>
                <a:gd name="connsiteX107" fmla="*/ 1024496 w 5260975"/>
                <a:gd name="connsiteY107" fmla="*/ 4603993 h 4707593"/>
                <a:gd name="connsiteX108" fmla="*/ 982153 w 5260975"/>
                <a:gd name="connsiteY108" fmla="*/ 4596311 h 4707593"/>
                <a:gd name="connsiteX109" fmla="*/ 946628 w 5260975"/>
                <a:gd name="connsiteY109" fmla="*/ 4596024 h 4707593"/>
                <a:gd name="connsiteX110" fmla="*/ 890939 w 5260975"/>
                <a:gd name="connsiteY110" fmla="*/ 4597368 h 4707593"/>
                <a:gd name="connsiteX111" fmla="*/ 822769 w 5260975"/>
                <a:gd name="connsiteY111" fmla="*/ 4574133 h 4707593"/>
                <a:gd name="connsiteX112" fmla="*/ 795212 w 5260975"/>
                <a:gd name="connsiteY112" fmla="*/ 4568947 h 4707593"/>
                <a:gd name="connsiteX113" fmla="*/ 769288 w 5260975"/>
                <a:gd name="connsiteY113" fmla="*/ 4566547 h 4707593"/>
                <a:gd name="connsiteX114" fmla="*/ 714271 w 5260975"/>
                <a:gd name="connsiteY114" fmla="*/ 4551089 h 4707593"/>
                <a:gd name="connsiteX115" fmla="*/ 691900 w 5260975"/>
                <a:gd name="connsiteY115" fmla="*/ 4545999 h 4707593"/>
                <a:gd name="connsiteX116" fmla="*/ 660598 w 5260975"/>
                <a:gd name="connsiteY116" fmla="*/ 4546096 h 4707593"/>
                <a:gd name="connsiteX117" fmla="*/ 603662 w 5260975"/>
                <a:gd name="connsiteY117" fmla="*/ 4538991 h 4707593"/>
                <a:gd name="connsiteX118" fmla="*/ 546821 w 5260975"/>
                <a:gd name="connsiteY118" fmla="*/ 4518251 h 4707593"/>
                <a:gd name="connsiteX119" fmla="*/ 522721 w 5260975"/>
                <a:gd name="connsiteY119" fmla="*/ 4520267 h 4707593"/>
                <a:gd name="connsiteX120" fmla="*/ 514080 w 5260975"/>
                <a:gd name="connsiteY120" fmla="*/ 4519788 h 4707593"/>
                <a:gd name="connsiteX121" fmla="*/ 436404 w 5260975"/>
                <a:gd name="connsiteY121" fmla="*/ 4508361 h 4707593"/>
                <a:gd name="connsiteX122" fmla="*/ 428626 w 5260975"/>
                <a:gd name="connsiteY122" fmla="*/ 4507114 h 4707593"/>
                <a:gd name="connsiteX123" fmla="*/ 392141 w 5260975"/>
                <a:gd name="connsiteY123" fmla="*/ 4496936 h 4707593"/>
                <a:gd name="connsiteX124" fmla="*/ 300157 w 5260975"/>
                <a:gd name="connsiteY124" fmla="*/ 4490599 h 4707593"/>
                <a:gd name="connsiteX125" fmla="*/ 294493 w 5260975"/>
                <a:gd name="connsiteY125" fmla="*/ 4489831 h 4707593"/>
                <a:gd name="connsiteX126" fmla="*/ 263671 w 5260975"/>
                <a:gd name="connsiteY126" fmla="*/ 4494919 h 4707593"/>
                <a:gd name="connsiteX127" fmla="*/ 248406 w 5260975"/>
                <a:gd name="connsiteY127" fmla="*/ 4502121 h 4707593"/>
                <a:gd name="connsiteX128" fmla="*/ 224594 w 5260975"/>
                <a:gd name="connsiteY128" fmla="*/ 4509610 h 4707593"/>
                <a:gd name="connsiteX129" fmla="*/ 200398 w 5260975"/>
                <a:gd name="connsiteY129" fmla="*/ 4512395 h 4707593"/>
                <a:gd name="connsiteX130" fmla="*/ 159783 w 5260975"/>
                <a:gd name="connsiteY130" fmla="*/ 4501064 h 4707593"/>
                <a:gd name="connsiteX131" fmla="*/ 144997 w 5260975"/>
                <a:gd name="connsiteY131" fmla="*/ 4499912 h 4707593"/>
                <a:gd name="connsiteX132" fmla="*/ 112064 w 5260975"/>
                <a:gd name="connsiteY132" fmla="*/ 4494440 h 4707593"/>
                <a:gd name="connsiteX133" fmla="*/ 83259 w 5260975"/>
                <a:gd name="connsiteY133" fmla="*/ 4494824 h 4707593"/>
                <a:gd name="connsiteX134" fmla="*/ 60120 w 5260975"/>
                <a:gd name="connsiteY134" fmla="*/ 4503561 h 4707593"/>
                <a:gd name="connsiteX135" fmla="*/ 26514 w 5260975"/>
                <a:gd name="connsiteY135" fmla="*/ 4505289 h 4707593"/>
                <a:gd name="connsiteX136" fmla="*/ 4814 w 5260975"/>
                <a:gd name="connsiteY136" fmla="*/ 4498952 h 4707593"/>
                <a:gd name="connsiteX137" fmla="*/ 398 w 5260975"/>
                <a:gd name="connsiteY137" fmla="*/ 4498089 h 4707593"/>
                <a:gd name="connsiteX138" fmla="*/ 0 w 5260975"/>
                <a:gd name="connsiteY138" fmla="*/ 4498087 h 4707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5260975" h="4707593">
                  <a:moveTo>
                    <a:pt x="0" y="0"/>
                  </a:moveTo>
                  <a:lnTo>
                    <a:pt x="5260975" y="0"/>
                  </a:lnTo>
                  <a:lnTo>
                    <a:pt x="5260975" y="3296937"/>
                  </a:lnTo>
                  <a:lnTo>
                    <a:pt x="5260975" y="3518571"/>
                  </a:lnTo>
                  <a:lnTo>
                    <a:pt x="5226504" y="3534000"/>
                  </a:lnTo>
                  <a:cubicBezTo>
                    <a:pt x="5219783" y="3536785"/>
                    <a:pt x="5212389" y="3538321"/>
                    <a:pt x="5206341" y="3542065"/>
                  </a:cubicBezTo>
                  <a:cubicBezTo>
                    <a:pt x="5178495" y="3559156"/>
                    <a:pt x="5151515" y="3577591"/>
                    <a:pt x="5123287" y="3594010"/>
                  </a:cubicBezTo>
                  <a:cubicBezTo>
                    <a:pt x="5094195" y="3611004"/>
                    <a:pt x="5068175" y="3631071"/>
                    <a:pt x="5048107" y="3658244"/>
                  </a:cubicBezTo>
                  <a:cubicBezTo>
                    <a:pt x="5029480" y="3683496"/>
                    <a:pt x="5011429" y="3709131"/>
                    <a:pt x="4992899" y="3734479"/>
                  </a:cubicBezTo>
                  <a:cubicBezTo>
                    <a:pt x="4988194" y="3740912"/>
                    <a:pt x="4983874" y="3748498"/>
                    <a:pt x="4977440" y="3752627"/>
                  </a:cubicBezTo>
                  <a:cubicBezTo>
                    <a:pt x="4964094" y="3761268"/>
                    <a:pt x="4949500" y="3768277"/>
                    <a:pt x="4935194" y="3775382"/>
                  </a:cubicBezTo>
                  <a:cubicBezTo>
                    <a:pt x="4922903" y="3781431"/>
                    <a:pt x="4909846" y="3785943"/>
                    <a:pt x="4897844" y="3792472"/>
                  </a:cubicBezTo>
                  <a:cubicBezTo>
                    <a:pt x="4888243" y="3797658"/>
                    <a:pt x="4879697" y="3804859"/>
                    <a:pt x="4870767" y="3811388"/>
                  </a:cubicBezTo>
                  <a:cubicBezTo>
                    <a:pt x="4862990" y="3817052"/>
                    <a:pt x="4854445" y="3821949"/>
                    <a:pt x="4847917" y="3828767"/>
                  </a:cubicBezTo>
                  <a:cubicBezTo>
                    <a:pt x="4831977" y="3845281"/>
                    <a:pt x="4815942" y="3861508"/>
                    <a:pt x="4796163" y="3873702"/>
                  </a:cubicBezTo>
                  <a:cubicBezTo>
                    <a:pt x="4776672" y="3885799"/>
                    <a:pt x="4758237" y="3899338"/>
                    <a:pt x="4738843" y="3911628"/>
                  </a:cubicBezTo>
                  <a:cubicBezTo>
                    <a:pt x="4719831" y="3923630"/>
                    <a:pt x="4702645" y="3936783"/>
                    <a:pt x="4692755" y="3958099"/>
                  </a:cubicBezTo>
                  <a:cubicBezTo>
                    <a:pt x="4688339" y="3967508"/>
                    <a:pt x="4682097" y="3977782"/>
                    <a:pt x="4673744" y="3983255"/>
                  </a:cubicBezTo>
                  <a:cubicBezTo>
                    <a:pt x="4661838" y="3991032"/>
                    <a:pt x="4646764" y="3993817"/>
                    <a:pt x="4633801" y="4000442"/>
                  </a:cubicBezTo>
                  <a:cubicBezTo>
                    <a:pt x="4618535" y="4008219"/>
                    <a:pt x="4600869" y="4014940"/>
                    <a:pt x="4590499" y="4027326"/>
                  </a:cubicBezTo>
                  <a:cubicBezTo>
                    <a:pt x="4581281" y="4038368"/>
                    <a:pt x="4571968" y="4047009"/>
                    <a:pt x="4559773" y="4054018"/>
                  </a:cubicBezTo>
                  <a:cubicBezTo>
                    <a:pt x="4551229" y="4058915"/>
                    <a:pt x="4544892" y="4067844"/>
                    <a:pt x="4536059" y="4071877"/>
                  </a:cubicBezTo>
                  <a:cubicBezTo>
                    <a:pt x="4524442" y="4077254"/>
                    <a:pt x="4512727" y="4081479"/>
                    <a:pt x="4502550" y="4089832"/>
                  </a:cubicBezTo>
                  <a:cubicBezTo>
                    <a:pt x="4491987" y="4098473"/>
                    <a:pt x="4479986" y="4105290"/>
                    <a:pt x="4468944" y="4113356"/>
                  </a:cubicBezTo>
                  <a:cubicBezTo>
                    <a:pt x="4463087" y="4117676"/>
                    <a:pt x="4458286" y="4123341"/>
                    <a:pt x="4452623" y="4127854"/>
                  </a:cubicBezTo>
                  <a:cubicBezTo>
                    <a:pt x="4442252" y="4136111"/>
                    <a:pt x="4431690" y="4144176"/>
                    <a:pt x="4421032" y="4151953"/>
                  </a:cubicBezTo>
                  <a:cubicBezTo>
                    <a:pt x="4410375" y="4159731"/>
                    <a:pt x="4400197" y="4168756"/>
                    <a:pt x="4388483" y="4174421"/>
                  </a:cubicBezTo>
                  <a:cubicBezTo>
                    <a:pt x="4368513" y="4184023"/>
                    <a:pt x="4346717" y="4189784"/>
                    <a:pt x="4327321" y="4200153"/>
                  </a:cubicBezTo>
                  <a:cubicBezTo>
                    <a:pt x="4307639" y="4210714"/>
                    <a:pt x="4289107" y="4223965"/>
                    <a:pt x="4271633" y="4237983"/>
                  </a:cubicBezTo>
                  <a:cubicBezTo>
                    <a:pt x="4257807" y="4249025"/>
                    <a:pt x="4244845" y="4259971"/>
                    <a:pt x="4227465" y="4265635"/>
                  </a:cubicBezTo>
                  <a:cubicBezTo>
                    <a:pt x="4217768" y="4268804"/>
                    <a:pt x="4207591" y="4275717"/>
                    <a:pt x="4201733" y="4283783"/>
                  </a:cubicBezTo>
                  <a:cubicBezTo>
                    <a:pt x="4189059" y="4301353"/>
                    <a:pt x="4172833" y="4313739"/>
                    <a:pt x="4154494" y="4324301"/>
                  </a:cubicBezTo>
                  <a:cubicBezTo>
                    <a:pt x="4130010" y="4338511"/>
                    <a:pt x="4105814" y="4353009"/>
                    <a:pt x="4081234" y="4366931"/>
                  </a:cubicBezTo>
                  <a:cubicBezTo>
                    <a:pt x="4066737" y="4375189"/>
                    <a:pt x="4052335" y="4383926"/>
                    <a:pt x="4036971" y="4389975"/>
                  </a:cubicBezTo>
                  <a:cubicBezTo>
                    <a:pt x="4005575" y="4402457"/>
                    <a:pt x="3973410" y="4413114"/>
                    <a:pt x="3941725" y="4424733"/>
                  </a:cubicBezTo>
                  <a:cubicBezTo>
                    <a:pt x="3931355" y="4428477"/>
                    <a:pt x="3921561" y="4433854"/>
                    <a:pt x="3910999" y="4437119"/>
                  </a:cubicBezTo>
                  <a:cubicBezTo>
                    <a:pt x="3899573" y="4440671"/>
                    <a:pt x="3887285" y="4441727"/>
                    <a:pt x="3875859" y="4445280"/>
                  </a:cubicBezTo>
                  <a:cubicBezTo>
                    <a:pt x="3856847" y="4451136"/>
                    <a:pt x="3838412" y="4458626"/>
                    <a:pt x="3819401" y="4464579"/>
                  </a:cubicBezTo>
                  <a:cubicBezTo>
                    <a:pt x="3782723" y="4476005"/>
                    <a:pt x="3745949" y="4486951"/>
                    <a:pt x="3709176" y="4497800"/>
                  </a:cubicBezTo>
                  <a:cubicBezTo>
                    <a:pt x="3701303" y="4500105"/>
                    <a:pt x="3692757" y="4500393"/>
                    <a:pt x="3684981" y="4502889"/>
                  </a:cubicBezTo>
                  <a:cubicBezTo>
                    <a:pt x="3664337" y="4509610"/>
                    <a:pt x="3643789" y="4516907"/>
                    <a:pt x="3623338" y="4524300"/>
                  </a:cubicBezTo>
                  <a:cubicBezTo>
                    <a:pt x="3610953" y="4528813"/>
                    <a:pt x="3598854" y="4534382"/>
                    <a:pt x="3586373" y="4538702"/>
                  </a:cubicBezTo>
                  <a:cubicBezTo>
                    <a:pt x="3576387" y="4542159"/>
                    <a:pt x="3566113" y="4544847"/>
                    <a:pt x="3555743" y="4546960"/>
                  </a:cubicBezTo>
                  <a:cubicBezTo>
                    <a:pt x="3546814" y="4548785"/>
                    <a:pt x="3537501" y="4548592"/>
                    <a:pt x="3528667" y="4550801"/>
                  </a:cubicBezTo>
                  <a:cubicBezTo>
                    <a:pt x="3504759" y="4556753"/>
                    <a:pt x="3481140" y="4563475"/>
                    <a:pt x="3457424" y="4569811"/>
                  </a:cubicBezTo>
                  <a:cubicBezTo>
                    <a:pt x="3447919" y="4572308"/>
                    <a:pt x="3438221" y="4574133"/>
                    <a:pt x="3429003" y="4577301"/>
                  </a:cubicBezTo>
                  <a:cubicBezTo>
                    <a:pt x="3404327" y="4585654"/>
                    <a:pt x="3380036" y="4595159"/>
                    <a:pt x="3355264" y="4603033"/>
                  </a:cubicBezTo>
                  <a:cubicBezTo>
                    <a:pt x="3334717" y="4609562"/>
                    <a:pt x="3313593" y="4614266"/>
                    <a:pt x="3292757" y="4620027"/>
                  </a:cubicBezTo>
                  <a:cubicBezTo>
                    <a:pt x="3283924" y="4622524"/>
                    <a:pt x="3275475" y="4626077"/>
                    <a:pt x="3266643" y="4628188"/>
                  </a:cubicBezTo>
                  <a:cubicBezTo>
                    <a:pt x="3246863" y="4632990"/>
                    <a:pt x="3226796" y="4637022"/>
                    <a:pt x="3206921" y="4641823"/>
                  </a:cubicBezTo>
                  <a:cubicBezTo>
                    <a:pt x="3195590" y="4644607"/>
                    <a:pt x="3184645" y="4649600"/>
                    <a:pt x="3173123" y="4651425"/>
                  </a:cubicBezTo>
                  <a:cubicBezTo>
                    <a:pt x="3145759" y="4655745"/>
                    <a:pt x="3118203" y="4658817"/>
                    <a:pt x="3090646" y="4662274"/>
                  </a:cubicBezTo>
                  <a:cubicBezTo>
                    <a:pt x="3062227" y="4665826"/>
                    <a:pt x="3033902" y="4669571"/>
                    <a:pt x="3005480" y="4672739"/>
                  </a:cubicBezTo>
                  <a:cubicBezTo>
                    <a:pt x="2989926" y="4674372"/>
                    <a:pt x="2974275" y="4674660"/>
                    <a:pt x="2958721" y="4676196"/>
                  </a:cubicBezTo>
                  <a:cubicBezTo>
                    <a:pt x="2945087" y="4677541"/>
                    <a:pt x="2931549" y="4680037"/>
                    <a:pt x="2917915" y="4681670"/>
                  </a:cubicBezTo>
                  <a:cubicBezTo>
                    <a:pt x="2906105" y="4683013"/>
                    <a:pt x="2894199" y="4683781"/>
                    <a:pt x="2882389" y="4685126"/>
                  </a:cubicBezTo>
                  <a:cubicBezTo>
                    <a:pt x="2863475" y="4687334"/>
                    <a:pt x="2844655" y="4689831"/>
                    <a:pt x="2825837" y="4692135"/>
                  </a:cubicBezTo>
                  <a:cubicBezTo>
                    <a:pt x="2817964" y="4692999"/>
                    <a:pt x="2809706" y="4695399"/>
                    <a:pt x="2802313" y="4693960"/>
                  </a:cubicBezTo>
                  <a:cubicBezTo>
                    <a:pt x="2783686" y="4690310"/>
                    <a:pt x="2765347" y="4691367"/>
                    <a:pt x="2746816" y="4693863"/>
                  </a:cubicBezTo>
                  <a:cubicBezTo>
                    <a:pt x="2740479" y="4694728"/>
                    <a:pt x="2733662" y="4694535"/>
                    <a:pt x="2727517" y="4692903"/>
                  </a:cubicBezTo>
                  <a:cubicBezTo>
                    <a:pt x="2714939" y="4689638"/>
                    <a:pt x="2702745" y="4685029"/>
                    <a:pt x="2690359" y="4680997"/>
                  </a:cubicBezTo>
                  <a:cubicBezTo>
                    <a:pt x="2689014" y="4680517"/>
                    <a:pt x="2687382" y="4680421"/>
                    <a:pt x="2685943" y="4680133"/>
                  </a:cubicBezTo>
                  <a:cubicBezTo>
                    <a:pt x="2677781" y="4678500"/>
                    <a:pt x="2669717" y="4676868"/>
                    <a:pt x="2661554" y="4675428"/>
                  </a:cubicBezTo>
                  <a:cubicBezTo>
                    <a:pt x="2657138" y="4674660"/>
                    <a:pt x="2652625" y="4674564"/>
                    <a:pt x="2648208" y="4673892"/>
                  </a:cubicBezTo>
                  <a:cubicBezTo>
                    <a:pt x="2631118" y="4671203"/>
                    <a:pt x="2612299" y="4675716"/>
                    <a:pt x="2597512" y="4664099"/>
                  </a:cubicBezTo>
                  <a:cubicBezTo>
                    <a:pt x="2587911" y="4656609"/>
                    <a:pt x="2578597" y="4658338"/>
                    <a:pt x="2568324" y="4659490"/>
                  </a:cubicBezTo>
                  <a:cubicBezTo>
                    <a:pt x="2560547" y="4660354"/>
                    <a:pt x="2552577" y="4660065"/>
                    <a:pt x="2544704" y="4660162"/>
                  </a:cubicBezTo>
                  <a:cubicBezTo>
                    <a:pt x="2530878" y="4660449"/>
                    <a:pt x="2517052" y="4660546"/>
                    <a:pt x="2503225" y="4661026"/>
                  </a:cubicBezTo>
                  <a:cubicBezTo>
                    <a:pt x="2498808" y="4661218"/>
                    <a:pt x="2494297" y="4663619"/>
                    <a:pt x="2489975" y="4663235"/>
                  </a:cubicBezTo>
                  <a:cubicBezTo>
                    <a:pt x="2470004" y="4661410"/>
                    <a:pt x="2450033" y="4658529"/>
                    <a:pt x="2430061" y="4656897"/>
                  </a:cubicBezTo>
                  <a:cubicBezTo>
                    <a:pt x="2418732" y="4655938"/>
                    <a:pt x="2407114" y="4657761"/>
                    <a:pt x="2395880" y="4656417"/>
                  </a:cubicBezTo>
                  <a:cubicBezTo>
                    <a:pt x="2382919" y="4654881"/>
                    <a:pt x="2370245" y="4650945"/>
                    <a:pt x="2357378" y="4648544"/>
                  </a:cubicBezTo>
                  <a:cubicBezTo>
                    <a:pt x="2353826" y="4647872"/>
                    <a:pt x="2349889" y="4648736"/>
                    <a:pt x="2346145" y="4648928"/>
                  </a:cubicBezTo>
                  <a:cubicBezTo>
                    <a:pt x="2341920" y="4649120"/>
                    <a:pt x="2337791" y="4649504"/>
                    <a:pt x="2333567" y="4649600"/>
                  </a:cubicBezTo>
                  <a:cubicBezTo>
                    <a:pt x="2320700" y="4649793"/>
                    <a:pt x="2307835" y="4649504"/>
                    <a:pt x="2294968" y="4650177"/>
                  </a:cubicBezTo>
                  <a:cubicBezTo>
                    <a:pt x="2287095" y="4650561"/>
                    <a:pt x="2278839" y="4654497"/>
                    <a:pt x="2271540" y="4653057"/>
                  </a:cubicBezTo>
                  <a:cubicBezTo>
                    <a:pt x="2256659" y="4650272"/>
                    <a:pt x="2241776" y="4656513"/>
                    <a:pt x="2226895" y="4651329"/>
                  </a:cubicBezTo>
                  <a:cubicBezTo>
                    <a:pt x="2222285" y="4649793"/>
                    <a:pt x="2215948" y="4653633"/>
                    <a:pt x="2210379" y="4653825"/>
                  </a:cubicBezTo>
                  <a:cubicBezTo>
                    <a:pt x="2196457" y="4654305"/>
                    <a:pt x="2182535" y="4654209"/>
                    <a:pt x="2168613" y="4654113"/>
                  </a:cubicBezTo>
                  <a:cubicBezTo>
                    <a:pt x="2156131" y="4654017"/>
                    <a:pt x="2143168" y="4655361"/>
                    <a:pt x="2131167" y="4652673"/>
                  </a:cubicBezTo>
                  <a:cubicBezTo>
                    <a:pt x="2118588" y="4649793"/>
                    <a:pt x="2107259" y="4650177"/>
                    <a:pt x="2095065" y="4653441"/>
                  </a:cubicBezTo>
                  <a:cubicBezTo>
                    <a:pt x="2086711" y="4655649"/>
                    <a:pt x="2077878" y="4655938"/>
                    <a:pt x="2069237" y="4656609"/>
                  </a:cubicBezTo>
                  <a:cubicBezTo>
                    <a:pt x="2059924" y="4657377"/>
                    <a:pt x="2049650" y="4655361"/>
                    <a:pt x="2041201" y="4658529"/>
                  </a:cubicBezTo>
                  <a:cubicBezTo>
                    <a:pt x="2016044" y="4667939"/>
                    <a:pt x="1990216" y="4669955"/>
                    <a:pt x="1963909" y="4669955"/>
                  </a:cubicBezTo>
                  <a:cubicBezTo>
                    <a:pt x="1959107" y="4669955"/>
                    <a:pt x="1954210" y="4668612"/>
                    <a:pt x="1949603" y="4667171"/>
                  </a:cubicBezTo>
                  <a:cubicBezTo>
                    <a:pt x="1922717" y="4658529"/>
                    <a:pt x="1895737" y="4659297"/>
                    <a:pt x="1868373" y="4664578"/>
                  </a:cubicBezTo>
                  <a:cubicBezTo>
                    <a:pt x="1862708" y="4665731"/>
                    <a:pt x="1856372" y="4665923"/>
                    <a:pt x="1850707" y="4664771"/>
                  </a:cubicBezTo>
                  <a:cubicBezTo>
                    <a:pt x="1834768" y="4661410"/>
                    <a:pt x="1819309" y="4655841"/>
                    <a:pt x="1803275" y="4653441"/>
                  </a:cubicBezTo>
                  <a:cubicBezTo>
                    <a:pt x="1776775" y="4649504"/>
                    <a:pt x="1753828" y="4662754"/>
                    <a:pt x="1730112" y="4671396"/>
                  </a:cubicBezTo>
                  <a:cubicBezTo>
                    <a:pt x="1707548" y="4679557"/>
                    <a:pt x="1688345" y="4697992"/>
                    <a:pt x="1661652" y="4693863"/>
                  </a:cubicBezTo>
                  <a:cubicBezTo>
                    <a:pt x="1658965" y="4693479"/>
                    <a:pt x="1655988" y="4696071"/>
                    <a:pt x="1653011" y="4696744"/>
                  </a:cubicBezTo>
                  <a:cubicBezTo>
                    <a:pt x="1644850" y="4698568"/>
                    <a:pt x="1636689" y="4700776"/>
                    <a:pt x="1628431" y="4701641"/>
                  </a:cubicBezTo>
                  <a:cubicBezTo>
                    <a:pt x="1618350" y="4702793"/>
                    <a:pt x="1608076" y="4702409"/>
                    <a:pt x="1597995" y="4703369"/>
                  </a:cubicBezTo>
                  <a:cubicBezTo>
                    <a:pt x="1585032" y="4704521"/>
                    <a:pt x="1572263" y="4707593"/>
                    <a:pt x="1559396" y="4707593"/>
                  </a:cubicBezTo>
                  <a:cubicBezTo>
                    <a:pt x="1549026" y="4707593"/>
                    <a:pt x="1538753" y="4704041"/>
                    <a:pt x="1528480" y="4702312"/>
                  </a:cubicBezTo>
                  <a:cubicBezTo>
                    <a:pt x="1513981" y="4699912"/>
                    <a:pt x="1498042" y="4700584"/>
                    <a:pt x="1485272" y="4694439"/>
                  </a:cubicBezTo>
                  <a:cubicBezTo>
                    <a:pt x="1471639" y="4687910"/>
                    <a:pt x="1458676" y="4684934"/>
                    <a:pt x="1444562" y="4686950"/>
                  </a:cubicBezTo>
                  <a:cubicBezTo>
                    <a:pt x="1439857" y="4687622"/>
                    <a:pt x="1433808" y="4691655"/>
                    <a:pt x="1431696" y="4695783"/>
                  </a:cubicBezTo>
                  <a:cubicBezTo>
                    <a:pt x="1426991" y="4705001"/>
                    <a:pt x="1420559" y="4706634"/>
                    <a:pt x="1411821" y="4703464"/>
                  </a:cubicBezTo>
                  <a:cubicBezTo>
                    <a:pt x="1404236" y="4700776"/>
                    <a:pt x="1394922" y="4699432"/>
                    <a:pt x="1389738" y="4694247"/>
                  </a:cubicBezTo>
                  <a:cubicBezTo>
                    <a:pt x="1375047" y="4679557"/>
                    <a:pt x="1356324" y="4679077"/>
                    <a:pt x="1338081" y="4675141"/>
                  </a:cubicBezTo>
                  <a:cubicBezTo>
                    <a:pt x="1326945" y="4672739"/>
                    <a:pt x="1316574" y="4672644"/>
                    <a:pt x="1305436" y="4674276"/>
                  </a:cubicBezTo>
                  <a:cubicBezTo>
                    <a:pt x="1281241" y="4677925"/>
                    <a:pt x="1257717" y="4672739"/>
                    <a:pt x="1234481" y="4666115"/>
                  </a:cubicBezTo>
                  <a:cubicBezTo>
                    <a:pt x="1219118" y="4661698"/>
                    <a:pt x="1203372" y="4659010"/>
                    <a:pt x="1188106" y="4654497"/>
                  </a:cubicBezTo>
                  <a:cubicBezTo>
                    <a:pt x="1176680" y="4651041"/>
                    <a:pt x="1165255" y="4646912"/>
                    <a:pt x="1154790" y="4641343"/>
                  </a:cubicBezTo>
                  <a:cubicBezTo>
                    <a:pt x="1139618" y="4633181"/>
                    <a:pt x="1126369" y="4620891"/>
                    <a:pt x="1107069" y="4624156"/>
                  </a:cubicBezTo>
                  <a:cubicBezTo>
                    <a:pt x="1090074" y="4627036"/>
                    <a:pt x="1074713" y="4620988"/>
                    <a:pt x="1059158" y="4615227"/>
                  </a:cubicBezTo>
                  <a:cubicBezTo>
                    <a:pt x="1047732" y="4611002"/>
                    <a:pt x="1036308" y="4606681"/>
                    <a:pt x="1024496" y="4603993"/>
                  </a:cubicBezTo>
                  <a:cubicBezTo>
                    <a:pt x="1010478" y="4600824"/>
                    <a:pt x="994635" y="4602169"/>
                    <a:pt x="982153" y="4596311"/>
                  </a:cubicBezTo>
                  <a:cubicBezTo>
                    <a:pt x="969095" y="4590166"/>
                    <a:pt x="958246" y="4594295"/>
                    <a:pt x="946628" y="4596024"/>
                  </a:cubicBezTo>
                  <a:cubicBezTo>
                    <a:pt x="928097" y="4598712"/>
                    <a:pt x="909661" y="4603705"/>
                    <a:pt x="890939" y="4597368"/>
                  </a:cubicBezTo>
                  <a:cubicBezTo>
                    <a:pt x="868184" y="4589687"/>
                    <a:pt x="845620" y="4581430"/>
                    <a:pt x="822769" y="4574133"/>
                  </a:cubicBezTo>
                  <a:cubicBezTo>
                    <a:pt x="813934" y="4571347"/>
                    <a:pt x="804431" y="4570195"/>
                    <a:pt x="795212" y="4568947"/>
                  </a:cubicBezTo>
                  <a:cubicBezTo>
                    <a:pt x="786476" y="4567891"/>
                    <a:pt x="776010" y="4570579"/>
                    <a:pt x="769288" y="4566547"/>
                  </a:cubicBezTo>
                  <a:cubicBezTo>
                    <a:pt x="752005" y="4556178"/>
                    <a:pt x="734243" y="4551089"/>
                    <a:pt x="714271" y="4551089"/>
                  </a:cubicBezTo>
                  <a:cubicBezTo>
                    <a:pt x="706781" y="4551089"/>
                    <a:pt x="699484" y="4546768"/>
                    <a:pt x="691900" y="4545999"/>
                  </a:cubicBezTo>
                  <a:cubicBezTo>
                    <a:pt x="681529" y="4545040"/>
                    <a:pt x="669623" y="4542447"/>
                    <a:pt x="660598" y="4546096"/>
                  </a:cubicBezTo>
                  <a:cubicBezTo>
                    <a:pt x="639379" y="4554737"/>
                    <a:pt x="622193" y="4547536"/>
                    <a:pt x="603662" y="4538991"/>
                  </a:cubicBezTo>
                  <a:cubicBezTo>
                    <a:pt x="585418" y="4530541"/>
                    <a:pt x="566215" y="4523821"/>
                    <a:pt x="546821" y="4518251"/>
                  </a:cubicBezTo>
                  <a:cubicBezTo>
                    <a:pt x="539524" y="4516235"/>
                    <a:pt x="530787" y="4519596"/>
                    <a:pt x="522721" y="4520267"/>
                  </a:cubicBezTo>
                  <a:cubicBezTo>
                    <a:pt x="519840" y="4520460"/>
                    <a:pt x="516671" y="4520748"/>
                    <a:pt x="514080" y="4519788"/>
                  </a:cubicBezTo>
                  <a:cubicBezTo>
                    <a:pt x="489020" y="4510570"/>
                    <a:pt x="463575" y="4503561"/>
                    <a:pt x="436404" y="4508361"/>
                  </a:cubicBezTo>
                  <a:cubicBezTo>
                    <a:pt x="433908" y="4508842"/>
                    <a:pt x="431123" y="4507786"/>
                    <a:pt x="428626" y="4507114"/>
                  </a:cubicBezTo>
                  <a:cubicBezTo>
                    <a:pt x="416432" y="4503657"/>
                    <a:pt x="404526" y="4498184"/>
                    <a:pt x="392141" y="4496936"/>
                  </a:cubicBezTo>
                  <a:cubicBezTo>
                    <a:pt x="361608" y="4493864"/>
                    <a:pt x="330884" y="4492615"/>
                    <a:pt x="300157" y="4490599"/>
                  </a:cubicBezTo>
                  <a:cubicBezTo>
                    <a:pt x="298237" y="4490503"/>
                    <a:pt x="296221" y="4490503"/>
                    <a:pt x="294493" y="4489831"/>
                  </a:cubicBezTo>
                  <a:cubicBezTo>
                    <a:pt x="283163" y="4485702"/>
                    <a:pt x="273274" y="4487047"/>
                    <a:pt x="263671" y="4494919"/>
                  </a:cubicBezTo>
                  <a:cubicBezTo>
                    <a:pt x="259447" y="4498376"/>
                    <a:pt x="253686" y="4500200"/>
                    <a:pt x="248406" y="4502121"/>
                  </a:cubicBezTo>
                  <a:cubicBezTo>
                    <a:pt x="240628" y="4505002"/>
                    <a:pt x="232659" y="4507786"/>
                    <a:pt x="224594" y="4509610"/>
                  </a:cubicBezTo>
                  <a:cubicBezTo>
                    <a:pt x="216624" y="4511338"/>
                    <a:pt x="208079" y="4513738"/>
                    <a:pt x="200398" y="4512395"/>
                  </a:cubicBezTo>
                  <a:cubicBezTo>
                    <a:pt x="186572" y="4509994"/>
                    <a:pt x="173417" y="4504618"/>
                    <a:pt x="159783" y="4501064"/>
                  </a:cubicBezTo>
                  <a:cubicBezTo>
                    <a:pt x="155079" y="4499816"/>
                    <a:pt x="149893" y="4500009"/>
                    <a:pt x="144997" y="4499912"/>
                  </a:cubicBezTo>
                  <a:cubicBezTo>
                    <a:pt x="133763" y="4499625"/>
                    <a:pt x="122241" y="4502409"/>
                    <a:pt x="112064" y="4494440"/>
                  </a:cubicBezTo>
                  <a:cubicBezTo>
                    <a:pt x="102655" y="4486951"/>
                    <a:pt x="93148" y="4489158"/>
                    <a:pt x="83259" y="4494824"/>
                  </a:cubicBezTo>
                  <a:cubicBezTo>
                    <a:pt x="76154" y="4498857"/>
                    <a:pt x="68090" y="4502025"/>
                    <a:pt x="60120" y="4503561"/>
                  </a:cubicBezTo>
                  <a:cubicBezTo>
                    <a:pt x="49174" y="4505673"/>
                    <a:pt x="38324" y="4506538"/>
                    <a:pt x="26514" y="4505289"/>
                  </a:cubicBezTo>
                  <a:cubicBezTo>
                    <a:pt x="18161" y="4504425"/>
                    <a:pt x="11343" y="4504041"/>
                    <a:pt x="4814" y="4498952"/>
                  </a:cubicBezTo>
                  <a:cubicBezTo>
                    <a:pt x="3759" y="4498184"/>
                    <a:pt x="1839" y="4497992"/>
                    <a:pt x="398" y="4498089"/>
                  </a:cubicBezTo>
                  <a:lnTo>
                    <a:pt x="0" y="4498087"/>
                  </a:lnTo>
                  <a:close/>
                </a:path>
              </a:pathLst>
            </a:custGeom>
            <a:solidFill>
              <a:schemeClr val="bg1">
                <a:alpha val="86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alpha val="14000"/>
                  </a:schemeClr>
                </a:solidFill>
              </a:endParaRPr>
            </a:p>
          </p:txBody>
        </p:sp>
      </p:grpSp>
      <p:sp>
        <p:nvSpPr>
          <p:cNvPr id="2" name="Title 1">
            <a:extLst>
              <a:ext uri="{FF2B5EF4-FFF2-40B4-BE49-F238E27FC236}">
                <a16:creationId xmlns:a16="http://schemas.microsoft.com/office/drawing/2014/main" id="{CC0D8668-F48D-1361-D97A-2400A5FEA6AE}"/>
              </a:ext>
            </a:extLst>
          </p:cNvPr>
          <p:cNvSpPr>
            <a:spLocks noGrp="1"/>
          </p:cNvSpPr>
          <p:nvPr>
            <p:ph type="title"/>
          </p:nvPr>
        </p:nvSpPr>
        <p:spPr>
          <a:xfrm>
            <a:off x="1268127" y="2023558"/>
            <a:ext cx="3521265" cy="2491292"/>
          </a:xfrm>
        </p:spPr>
        <p:txBody>
          <a:bodyPr anchor="t">
            <a:normAutofit/>
          </a:bodyPr>
          <a:lstStyle/>
          <a:p>
            <a:r>
              <a:rPr lang="en-US" sz="4000"/>
              <a:t>Best Practices - Continuous Improvement</a:t>
            </a:r>
          </a:p>
        </p:txBody>
      </p:sp>
      <p:sp>
        <p:nvSpPr>
          <p:cNvPr id="14" name="Freeform: Shape 13">
            <a:extLst>
              <a:ext uri="{FF2B5EF4-FFF2-40B4-BE49-F238E27FC236}">
                <a16:creationId xmlns:a16="http://schemas.microsoft.com/office/drawing/2014/main" id="{30B5ED20-499B-41E7-95BE-8BBD31314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7088" y="4258080"/>
            <a:ext cx="4403345" cy="1180695"/>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15">
            <a:extLst>
              <a:ext uri="{FF2B5EF4-FFF2-40B4-BE49-F238E27FC236}">
                <a16:creationId xmlns:a16="http://schemas.microsoft.com/office/drawing/2014/main" id="{35A51D22-76EA-4C70-B5C9-ED3946924C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7088" y="4258080"/>
            <a:ext cx="4403345" cy="1180695"/>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blipFill dpi="0" rotWithShape="1">
            <a:blip r:embed="rId2">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73A6D8CF-F91A-D080-2189-2705DAF797FC}"/>
              </a:ext>
            </a:extLst>
          </p:cNvPr>
          <p:cNvSpPr>
            <a:spLocks noGrp="1"/>
          </p:cNvSpPr>
          <p:nvPr>
            <p:ph idx="1"/>
          </p:nvPr>
        </p:nvSpPr>
        <p:spPr>
          <a:xfrm>
            <a:off x="6099175" y="1311088"/>
            <a:ext cx="5777392" cy="5047182"/>
          </a:xfrm>
        </p:spPr>
        <p:txBody>
          <a:bodyPr>
            <a:normAutofit/>
          </a:bodyPr>
          <a:lstStyle/>
          <a:p>
            <a:r>
              <a:rPr lang="en-US" sz="3600" b="0" i="0" dirty="0">
                <a:solidFill>
                  <a:schemeClr val="tx1">
                    <a:alpha val="80000"/>
                  </a:schemeClr>
                </a:solidFill>
                <a:effectLst/>
                <a:latin typeface="Times New Roman" panose="02020603050405020304" pitchFamily="18" charset="0"/>
                <a:cs typeface="Times New Roman" panose="02020603050405020304" pitchFamily="18" charset="0"/>
              </a:rPr>
              <a:t>Reviewing and updating data retention and information governance policies </a:t>
            </a:r>
          </a:p>
          <a:p>
            <a:r>
              <a:rPr lang="en-US" sz="3600" b="0" i="0" dirty="0">
                <a:solidFill>
                  <a:schemeClr val="tx1">
                    <a:alpha val="80000"/>
                  </a:schemeClr>
                </a:solidFill>
                <a:effectLst/>
                <a:latin typeface="Times New Roman" panose="02020603050405020304" pitchFamily="18" charset="0"/>
                <a:cs typeface="Times New Roman" panose="02020603050405020304" pitchFamily="18" charset="0"/>
              </a:rPr>
              <a:t>Incorporating feedback and lessons learned </a:t>
            </a:r>
          </a:p>
          <a:p>
            <a:r>
              <a:rPr lang="en-US" sz="3600" b="0" i="0" dirty="0">
                <a:solidFill>
                  <a:schemeClr val="tx1">
                    <a:alpha val="80000"/>
                  </a:schemeClr>
                </a:solidFill>
                <a:effectLst/>
                <a:latin typeface="Times New Roman" panose="02020603050405020304" pitchFamily="18" charset="0"/>
                <a:cs typeface="Times New Roman" panose="02020603050405020304" pitchFamily="18" charset="0"/>
              </a:rPr>
              <a:t>Staying informed about regulatory changes and updates</a:t>
            </a:r>
            <a:endParaRPr lang="en-US" sz="3600" b="0" i="0" dirty="0">
              <a:solidFill>
                <a:schemeClr val="tx1">
                  <a:alpha val="80000"/>
                </a:schemeClr>
              </a:solidFill>
              <a:effectLst/>
              <a:latin typeface="Söhne"/>
            </a:endParaRPr>
          </a:p>
          <a:p>
            <a:endParaRPr lang="en-US" sz="2400" dirty="0">
              <a:solidFill>
                <a:schemeClr val="tx1">
                  <a:alpha val="80000"/>
                </a:schemeClr>
              </a:solidFill>
            </a:endParaRPr>
          </a:p>
        </p:txBody>
      </p:sp>
    </p:spTree>
    <p:extLst>
      <p:ext uri="{BB962C8B-B14F-4D97-AF65-F5344CB8AC3E}">
        <p14:creationId xmlns:p14="http://schemas.microsoft.com/office/powerpoint/2010/main" val="680058601"/>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5" name="Rectangle 1034">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a:extLst>
              <a:ext uri="{FF2B5EF4-FFF2-40B4-BE49-F238E27FC236}">
                <a16:creationId xmlns:a16="http://schemas.microsoft.com/office/drawing/2014/main" id="{CC0D8668-F48D-1361-D97A-2400A5FEA6AE}"/>
              </a:ext>
            </a:extLst>
          </p:cNvPr>
          <p:cNvSpPr>
            <a:spLocks noGrp="1"/>
          </p:cNvSpPr>
          <p:nvPr>
            <p:ph type="title"/>
          </p:nvPr>
        </p:nvSpPr>
        <p:spPr>
          <a:xfrm>
            <a:off x="838200" y="448721"/>
            <a:ext cx="4707671" cy="1225650"/>
          </a:xfrm>
        </p:spPr>
        <p:txBody>
          <a:bodyPr anchor="b">
            <a:normAutofit/>
          </a:bodyPr>
          <a:lstStyle/>
          <a:p>
            <a:r>
              <a:rPr lang="en-US" sz="2900">
                <a:solidFill>
                  <a:schemeClr val="bg1"/>
                </a:solidFill>
              </a:rPr>
              <a:t>M365 Features/Functionality - Purview</a:t>
            </a:r>
          </a:p>
        </p:txBody>
      </p:sp>
      <p:cxnSp>
        <p:nvCxnSpPr>
          <p:cNvPr id="1037" name="Straight Connector 1036">
            <a:extLst>
              <a:ext uri="{FF2B5EF4-FFF2-40B4-BE49-F238E27FC236}">
                <a16:creationId xmlns:a16="http://schemas.microsoft.com/office/drawing/2014/main" id="{EEA38897-7BA3-4408-8083-3235339C4A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1873" y="1749756"/>
            <a:ext cx="471830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3A6D8CF-F91A-D080-2189-2705DAF797FC}"/>
              </a:ext>
            </a:extLst>
          </p:cNvPr>
          <p:cNvSpPr>
            <a:spLocks noGrp="1"/>
          </p:cNvSpPr>
          <p:nvPr>
            <p:ph idx="1"/>
          </p:nvPr>
        </p:nvSpPr>
        <p:spPr>
          <a:xfrm>
            <a:off x="897769" y="1909192"/>
            <a:ext cx="4586513" cy="3647710"/>
          </a:xfrm>
        </p:spPr>
        <p:txBody>
          <a:bodyPr>
            <a:normAutofit/>
          </a:bodyPr>
          <a:lstStyle/>
          <a:p>
            <a:pPr marL="0" indent="0">
              <a:buNone/>
            </a:pPr>
            <a:r>
              <a:rPr lang="en-US" sz="1400" b="0" i="0">
                <a:solidFill>
                  <a:schemeClr val="bg1"/>
                </a:solidFill>
                <a:effectLst/>
                <a:latin typeface="Segoe UI" panose="020B0502040204020203" pitchFamily="34" charset="0"/>
              </a:rPr>
              <a:t>Combines the former </a:t>
            </a:r>
            <a:r>
              <a:rPr lang="en-US" sz="1400" b="1" i="0" u="none" strike="noStrike">
                <a:solidFill>
                  <a:schemeClr val="bg1"/>
                </a:solidFill>
                <a:effectLst/>
                <a:latin typeface="Segoe UI" panose="020B0502040204020203" pitchFamily="34" charset="0"/>
                <a:hlinkClick r:id="rId2"/>
              </a:rPr>
              <a:t>Azure Purview</a:t>
            </a:r>
            <a:r>
              <a:rPr lang="en-US" sz="1400" b="0" i="0">
                <a:solidFill>
                  <a:schemeClr val="bg1"/>
                </a:solidFill>
                <a:effectLst/>
                <a:latin typeface="Segoe UI" panose="020B0502040204020203" pitchFamily="34" charset="0"/>
              </a:rPr>
              <a:t> and </a:t>
            </a:r>
            <a:r>
              <a:rPr lang="en-US" sz="1400" b="1" i="0" u="none" strike="noStrike">
                <a:solidFill>
                  <a:schemeClr val="bg1"/>
                </a:solidFill>
                <a:effectLst/>
                <a:latin typeface="Segoe UI" panose="020B0502040204020203" pitchFamily="34" charset="0"/>
                <a:hlinkClick r:id="rId3"/>
              </a:rPr>
              <a:t>Microsoft 365 compliance</a:t>
            </a:r>
            <a:r>
              <a:rPr lang="en-US" sz="1400" b="0" i="0">
                <a:solidFill>
                  <a:schemeClr val="bg1"/>
                </a:solidFill>
                <a:effectLst/>
                <a:latin typeface="Segoe UI" panose="020B0502040204020203" pitchFamily="34" charset="0"/>
              </a:rPr>
              <a:t> solutions and services together into a single brand. </a:t>
            </a:r>
          </a:p>
          <a:p>
            <a:pPr marL="0" indent="0">
              <a:buNone/>
            </a:pPr>
            <a:endParaRPr lang="en-US" sz="1400" b="0" i="0">
              <a:solidFill>
                <a:schemeClr val="bg1"/>
              </a:solidFill>
              <a:effectLst/>
              <a:latin typeface="Segoe UI" panose="020B0502040204020203" pitchFamily="34" charset="0"/>
            </a:endParaRPr>
          </a:p>
          <a:p>
            <a:pPr marL="0" indent="0">
              <a:buNone/>
            </a:pPr>
            <a:r>
              <a:rPr lang="en-US" sz="1400" b="0" i="0">
                <a:solidFill>
                  <a:schemeClr val="bg1"/>
                </a:solidFill>
                <a:effectLst/>
                <a:latin typeface="Segoe UI" panose="020B0502040204020203" pitchFamily="34" charset="0"/>
              </a:rPr>
              <a:t>These solutions help your organization to:</a:t>
            </a:r>
          </a:p>
          <a:p>
            <a:pPr lvl="1"/>
            <a:r>
              <a:rPr lang="en-US" sz="1400" b="0" i="0">
                <a:solidFill>
                  <a:schemeClr val="bg1"/>
                </a:solidFill>
                <a:effectLst/>
                <a:latin typeface="Segoe UI" panose="020B0502040204020203" pitchFamily="34" charset="0"/>
              </a:rPr>
              <a:t>Gain visibility into data assets across your organization</a:t>
            </a:r>
          </a:p>
          <a:p>
            <a:pPr lvl="1"/>
            <a:r>
              <a:rPr lang="en-US" sz="1400" b="0" i="0">
                <a:solidFill>
                  <a:schemeClr val="bg1"/>
                </a:solidFill>
                <a:effectLst/>
                <a:latin typeface="Segoe UI" panose="020B0502040204020203" pitchFamily="34" charset="0"/>
              </a:rPr>
              <a:t>Enable access to your data, security, and risk solutions</a:t>
            </a:r>
          </a:p>
          <a:p>
            <a:pPr lvl="1"/>
            <a:r>
              <a:rPr lang="en-US" sz="1400" b="0" i="0">
                <a:solidFill>
                  <a:schemeClr val="bg1"/>
                </a:solidFill>
                <a:effectLst/>
                <a:latin typeface="Segoe UI" panose="020B0502040204020203" pitchFamily="34" charset="0"/>
              </a:rPr>
              <a:t>Safeguard and manage sensitive data across clouds, apps, and endpoints</a:t>
            </a:r>
          </a:p>
          <a:p>
            <a:pPr lvl="1"/>
            <a:r>
              <a:rPr lang="en-US" sz="1400" b="0" i="0">
                <a:solidFill>
                  <a:schemeClr val="bg1"/>
                </a:solidFill>
                <a:effectLst/>
                <a:latin typeface="Segoe UI" panose="020B0502040204020203" pitchFamily="34" charset="0"/>
              </a:rPr>
              <a:t>Manage end-to-end data risks and regulatory compliance</a:t>
            </a:r>
          </a:p>
          <a:p>
            <a:pPr lvl="1"/>
            <a:r>
              <a:rPr lang="en-US" sz="1400" b="0" i="0">
                <a:solidFill>
                  <a:schemeClr val="bg1"/>
                </a:solidFill>
                <a:effectLst/>
                <a:latin typeface="Segoe UI" panose="020B0502040204020203" pitchFamily="34" charset="0"/>
              </a:rPr>
              <a:t>Empower your organization to govern, protect, and manage data in new, comprehensive ways</a:t>
            </a:r>
          </a:p>
          <a:p>
            <a:pPr marL="0" indent="0">
              <a:buNone/>
            </a:pPr>
            <a:endParaRPr lang="en-US" sz="1400">
              <a:solidFill>
                <a:schemeClr val="bg1"/>
              </a:solidFill>
            </a:endParaRPr>
          </a:p>
        </p:txBody>
      </p:sp>
      <p:cxnSp>
        <p:nvCxnSpPr>
          <p:cNvPr id="1039" name="Straight Connector 1038">
            <a:extLst>
              <a:ext uri="{FF2B5EF4-FFF2-40B4-BE49-F238E27FC236}">
                <a16:creationId xmlns:a16="http://schemas.microsoft.com/office/drawing/2014/main" id="{F11AD06B-AB20-4097-8606-5DA00DBACE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4027" y="5707672"/>
            <a:ext cx="471399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030" name="Picture 6" descr="Image result for microsoft purview icon">
            <a:extLst>
              <a:ext uri="{FF2B5EF4-FFF2-40B4-BE49-F238E27FC236}">
                <a16:creationId xmlns:a16="http://schemas.microsoft.com/office/drawing/2014/main" id="{800FFDE0-0B1D-1F52-A483-38890E0357A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785" r="31223" b="1"/>
          <a:stretch/>
        </p:blipFill>
        <p:spPr bwMode="auto">
          <a:xfrm>
            <a:off x="6525453" y="10"/>
            <a:ext cx="5666547"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51809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7" name="Rectangle 1036">
            <a:extLst>
              <a:ext uri="{FF2B5EF4-FFF2-40B4-BE49-F238E27FC236}">
                <a16:creationId xmlns:a16="http://schemas.microsoft.com/office/drawing/2014/main" id="{E2D3D3F2-ABBB-4453-B1C5-1BEBF7E4DD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6140785"/>
            <a:ext cx="6095997" cy="711252"/>
          </a:xfrm>
          <a:prstGeom prst="rect">
            <a:avLst/>
          </a:prstGeom>
          <a:gradFill flip="none" rotWithShape="1">
            <a:gsLst>
              <a:gs pos="10000">
                <a:schemeClr val="tx2">
                  <a:lumMod val="50000"/>
                  <a:alpha val="10000"/>
                </a:schemeClr>
              </a:gs>
              <a:gs pos="100000">
                <a:schemeClr val="tx2">
                  <a:lumMod val="60000"/>
                  <a:lumOff val="40000"/>
                  <a:alpha val="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9" name="Rectangle 1038">
            <a:extLst>
              <a:ext uri="{FF2B5EF4-FFF2-40B4-BE49-F238E27FC236}">
                <a16:creationId xmlns:a16="http://schemas.microsoft.com/office/drawing/2014/main" id="{D7A453D2-15D8-4403-815F-291FA16340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41" name="Group 1040">
            <a:extLst>
              <a:ext uri="{FF2B5EF4-FFF2-40B4-BE49-F238E27FC236}">
                <a16:creationId xmlns:a16="http://schemas.microsoft.com/office/drawing/2014/main" id="{D36F9873-642F-4EB5-9636-7DE2F9F95D6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075420"/>
            <a:ext cx="12048729" cy="4093306"/>
            <a:chOff x="1" y="2075420"/>
            <a:chExt cx="12048729" cy="4093306"/>
          </a:xfrm>
        </p:grpSpPr>
        <p:sp>
          <p:nvSpPr>
            <p:cNvPr id="1042" name="Oval 1041">
              <a:extLst>
                <a:ext uri="{FF2B5EF4-FFF2-40B4-BE49-F238E27FC236}">
                  <a16:creationId xmlns:a16="http://schemas.microsoft.com/office/drawing/2014/main" id="{CF8B8011-BF73-4693-BD76-BCF02A8420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7942191" y="2507571"/>
              <a:ext cx="3563871" cy="3563871"/>
            </a:xfrm>
            <a:prstGeom prst="ellipse">
              <a:avLst/>
            </a:prstGeom>
            <a:noFill/>
            <a:ln w="31750">
              <a:gradFill>
                <a:gsLst>
                  <a:gs pos="0">
                    <a:schemeClr val="tx2">
                      <a:lumMod val="60000"/>
                      <a:lumOff val="40000"/>
                      <a:alpha val="1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3" name="Oval 1042">
              <a:extLst>
                <a:ext uri="{FF2B5EF4-FFF2-40B4-BE49-F238E27FC236}">
                  <a16:creationId xmlns:a16="http://schemas.microsoft.com/office/drawing/2014/main" id="{07329488-C25D-4C7C-814F-CEBFD5E7C4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435065" y="4048931"/>
              <a:ext cx="1381607" cy="1381607"/>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4" name="Oval 1043">
              <a:extLst>
                <a:ext uri="{FF2B5EF4-FFF2-40B4-BE49-F238E27FC236}">
                  <a16:creationId xmlns:a16="http://schemas.microsoft.com/office/drawing/2014/main" id="{768D62A5-CA80-455B-8BF4-09BA31DC35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 y="2075420"/>
              <a:ext cx="3144364" cy="3144364"/>
            </a:xfrm>
            <a:prstGeom prst="ellipse">
              <a:avLst/>
            </a:prstGeom>
            <a:gradFill>
              <a:gsLst>
                <a:gs pos="0">
                  <a:schemeClr val="tx2">
                    <a:lumMod val="75000"/>
                    <a:alpha val="20000"/>
                  </a:schemeClr>
                </a:gs>
                <a:gs pos="100000">
                  <a:schemeClr val="tx2">
                    <a:lumMod val="5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5" name="Oval 1044">
              <a:extLst>
                <a:ext uri="{FF2B5EF4-FFF2-40B4-BE49-F238E27FC236}">
                  <a16:creationId xmlns:a16="http://schemas.microsoft.com/office/drawing/2014/main" id="{B320F636-F7FE-493A-AF45-D9E22016E1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2600000">
              <a:off x="10150845" y="4270841"/>
              <a:ext cx="1897885" cy="1897885"/>
            </a:xfrm>
            <a:prstGeom prst="ellipse">
              <a:avLst/>
            </a:prstGeom>
            <a:gradFill>
              <a:gsLst>
                <a:gs pos="0">
                  <a:schemeClr val="tx2">
                    <a:lumMod val="75000"/>
                    <a:alpha val="10000"/>
                  </a:schemeClr>
                </a:gs>
                <a:gs pos="100000">
                  <a:schemeClr val="tx2">
                    <a:lumMod val="7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6" name="Oval 1045">
              <a:extLst>
                <a:ext uri="{FF2B5EF4-FFF2-40B4-BE49-F238E27FC236}">
                  <a16:creationId xmlns:a16="http://schemas.microsoft.com/office/drawing/2014/main" id="{3CFAE76A-3CE9-4AC3-9975-186C6B3EEA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046780" y="3040492"/>
              <a:ext cx="2579322" cy="2579322"/>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7" name="Oval 1046">
              <a:extLst>
                <a:ext uri="{FF2B5EF4-FFF2-40B4-BE49-F238E27FC236}">
                  <a16:creationId xmlns:a16="http://schemas.microsoft.com/office/drawing/2014/main" id="{1D2D7409-1AC7-4A0F-B79D-1664128FB4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224640" y="3193975"/>
              <a:ext cx="2243193" cy="2243193"/>
            </a:xfrm>
            <a:prstGeom prst="ellipse">
              <a:avLst/>
            </a:prstGeom>
            <a:noFill/>
            <a:ln w="31750">
              <a:gradFill>
                <a:gsLst>
                  <a:gs pos="0">
                    <a:schemeClr val="tx2">
                      <a:lumMod val="60000"/>
                      <a:lumOff val="40000"/>
                      <a:alpha val="10000"/>
                    </a:schemeClr>
                  </a:gs>
                  <a:gs pos="100000">
                    <a:schemeClr val="tx2">
                      <a:lumMod val="50000"/>
                      <a:alpha val="1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9" name="Rectangle 1048">
            <a:extLst>
              <a:ext uri="{FF2B5EF4-FFF2-40B4-BE49-F238E27FC236}">
                <a16:creationId xmlns:a16="http://schemas.microsoft.com/office/drawing/2014/main" id="{8161EA6B-09CA-445B-AB0D-8DF76FA92D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C0D8668-F48D-1361-D97A-2400A5FEA6AE}"/>
              </a:ext>
            </a:extLst>
          </p:cNvPr>
          <p:cNvSpPr>
            <a:spLocks noGrp="1"/>
          </p:cNvSpPr>
          <p:nvPr>
            <p:ph type="title"/>
          </p:nvPr>
        </p:nvSpPr>
        <p:spPr>
          <a:xfrm>
            <a:off x="630935" y="630937"/>
            <a:ext cx="2197325" cy="685560"/>
          </a:xfrm>
          <a:noFill/>
        </p:spPr>
        <p:txBody>
          <a:bodyPr anchor="t">
            <a:normAutofit fontScale="90000"/>
          </a:bodyPr>
          <a:lstStyle/>
          <a:p>
            <a:r>
              <a:rPr lang="en-US" dirty="0">
                <a:solidFill>
                  <a:schemeClr val="bg1"/>
                </a:solidFill>
              </a:rPr>
              <a:t>Purview</a:t>
            </a:r>
          </a:p>
        </p:txBody>
      </p:sp>
      <p:sp>
        <p:nvSpPr>
          <p:cNvPr id="1051" name="Rectangle 1050">
            <a:extLst>
              <a:ext uri="{FF2B5EF4-FFF2-40B4-BE49-F238E27FC236}">
                <a16:creationId xmlns:a16="http://schemas.microsoft.com/office/drawing/2014/main" id="{B8114C98-A349-4111-A123-E8EAB86ABE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438146" y="1042605"/>
            <a:ext cx="2796461" cy="711252"/>
          </a:xfrm>
          <a:prstGeom prst="rect">
            <a:avLst/>
          </a:prstGeom>
          <a:gradFill flip="none" rotWithShape="1">
            <a:gsLst>
              <a:gs pos="0">
                <a:schemeClr val="tx2">
                  <a:lumMod val="40000"/>
                  <a:lumOff val="60000"/>
                  <a:alpha val="0"/>
                </a:schemeClr>
              </a:gs>
              <a:gs pos="100000">
                <a:schemeClr val="tx2">
                  <a:lumMod val="75000"/>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53" name="Group 1052">
            <a:extLst>
              <a:ext uri="{FF2B5EF4-FFF2-40B4-BE49-F238E27FC236}">
                <a16:creationId xmlns:a16="http://schemas.microsoft.com/office/drawing/2014/main" id="{670FB431-AE18-414D-92F4-1D12D199115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59539" y="317578"/>
            <a:ext cx="548640" cy="549007"/>
            <a:chOff x="7029447" y="3514725"/>
            <a:chExt cx="1285875" cy="549007"/>
          </a:xfrm>
        </p:grpSpPr>
        <p:cxnSp>
          <p:nvCxnSpPr>
            <p:cNvPr id="1054" name="Straight Connector 1053">
              <a:extLst>
                <a:ext uri="{FF2B5EF4-FFF2-40B4-BE49-F238E27FC236}">
                  <a16:creationId xmlns:a16="http://schemas.microsoft.com/office/drawing/2014/main" id="{24467063-D74E-4D42-8790-B9F6D69584B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1055" name="Straight Connector 1054">
              <a:extLst>
                <a:ext uri="{FF2B5EF4-FFF2-40B4-BE49-F238E27FC236}">
                  <a16:creationId xmlns:a16="http://schemas.microsoft.com/office/drawing/2014/main" id="{A1D19BAC-1681-47BC-AAF5-92FAFFF6F4C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1056" name="Straight Connector 1055">
              <a:extLst>
                <a:ext uri="{FF2B5EF4-FFF2-40B4-BE49-F238E27FC236}">
                  <a16:creationId xmlns:a16="http://schemas.microsoft.com/office/drawing/2014/main" id="{94347C2B-E846-452C-97AA-7E254FC1CE8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1057" name="Straight Connector 1056">
              <a:extLst>
                <a:ext uri="{FF2B5EF4-FFF2-40B4-BE49-F238E27FC236}">
                  <a16:creationId xmlns:a16="http://schemas.microsoft.com/office/drawing/2014/main" id="{10EA2B35-7959-4C2A-84AA-FF5D94FEDE9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grpSp>
        <p:nvGrpSpPr>
          <p:cNvPr id="1059" name="Group 1058">
            <a:extLst>
              <a:ext uri="{FF2B5EF4-FFF2-40B4-BE49-F238E27FC236}">
                <a16:creationId xmlns:a16="http://schemas.microsoft.com/office/drawing/2014/main" id="{8214E4A5-A0D2-42C4-8D14-D2A7E495F0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616345" y="5940560"/>
            <a:ext cx="1285875" cy="549007"/>
            <a:chOff x="7029447" y="3514725"/>
            <a:chExt cx="1285875" cy="549007"/>
          </a:xfrm>
        </p:grpSpPr>
        <p:cxnSp>
          <p:nvCxnSpPr>
            <p:cNvPr id="1060" name="Straight Connector 1059">
              <a:extLst>
                <a:ext uri="{FF2B5EF4-FFF2-40B4-BE49-F238E27FC236}">
                  <a16:creationId xmlns:a16="http://schemas.microsoft.com/office/drawing/2014/main" id="{7494D7A0-6B21-41E8-A7D3-0033BBB7915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1061" name="Straight Connector 1060">
              <a:extLst>
                <a:ext uri="{FF2B5EF4-FFF2-40B4-BE49-F238E27FC236}">
                  <a16:creationId xmlns:a16="http://schemas.microsoft.com/office/drawing/2014/main" id="{1E141D7D-32B0-448E-A666-EA8703AFCF2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1062" name="Straight Connector 1061">
              <a:extLst>
                <a:ext uri="{FF2B5EF4-FFF2-40B4-BE49-F238E27FC236}">
                  <a16:creationId xmlns:a16="http://schemas.microsoft.com/office/drawing/2014/main" id="{8D87E268-6345-420F-8B97-B37ED04100E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1063" name="Straight Connector 1062">
              <a:extLst>
                <a:ext uri="{FF2B5EF4-FFF2-40B4-BE49-F238E27FC236}">
                  <a16:creationId xmlns:a16="http://schemas.microsoft.com/office/drawing/2014/main" id="{35E1622E-7FA6-4760-A2BF-A8105EBF7BB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pic>
        <p:nvPicPr>
          <p:cNvPr id="1030" name="Picture 6" descr="Image result for microsoft purview icon">
            <a:extLst>
              <a:ext uri="{FF2B5EF4-FFF2-40B4-BE49-F238E27FC236}">
                <a16:creationId xmlns:a16="http://schemas.microsoft.com/office/drawing/2014/main" id="{800FFDE0-0B1D-1F52-A483-38890E0357A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3927" y="4494445"/>
            <a:ext cx="3066274" cy="2263433"/>
          </a:xfrm>
          <a:prstGeom prst="rect">
            <a:avLst/>
          </a:prstGeom>
          <a:noFill/>
          <a:extLst>
            <a:ext uri="{909E8E84-426E-40DD-AFC4-6F175D3DCCD1}">
              <a14:hiddenFill xmlns:a14="http://schemas.microsoft.com/office/drawing/2010/main">
                <a:solidFill>
                  <a:srgbClr val="FFFFFF"/>
                </a:solidFill>
              </a14:hiddenFill>
            </a:ext>
          </a:extLst>
        </p:spPr>
      </p:pic>
      <p:grpSp>
        <p:nvGrpSpPr>
          <p:cNvPr id="1065" name="Group 1064">
            <a:extLst>
              <a:ext uri="{FF2B5EF4-FFF2-40B4-BE49-F238E27FC236}">
                <a16:creationId xmlns:a16="http://schemas.microsoft.com/office/drawing/2014/main" id="{AF19A774-30A5-488B-9BAF-629C6440294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474193" y="2900856"/>
            <a:ext cx="304800" cy="429768"/>
            <a:chOff x="215328" y="-46937"/>
            <a:chExt cx="304800" cy="2773841"/>
          </a:xfrm>
        </p:grpSpPr>
        <p:cxnSp>
          <p:nvCxnSpPr>
            <p:cNvPr id="1066" name="Straight Connector 1065">
              <a:extLst>
                <a:ext uri="{FF2B5EF4-FFF2-40B4-BE49-F238E27FC236}">
                  <a16:creationId xmlns:a16="http://schemas.microsoft.com/office/drawing/2014/main" id="{291EBF88-5B98-4258-A542-14C3AF2E522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3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67" name="Straight Connector 1066">
              <a:extLst>
                <a:ext uri="{FF2B5EF4-FFF2-40B4-BE49-F238E27FC236}">
                  <a16:creationId xmlns:a16="http://schemas.microsoft.com/office/drawing/2014/main" id="{8FBC2D58-9E3C-490D-BD7A-61EF07EA79E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69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68" name="Straight Connector 1067">
              <a:extLst>
                <a:ext uri="{FF2B5EF4-FFF2-40B4-BE49-F238E27FC236}">
                  <a16:creationId xmlns:a16="http://schemas.microsoft.com/office/drawing/2014/main" id="{B6CF1BB4-1C1D-4EDE-BA26-0243FCF83BB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85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69" name="Straight Connector 1068">
              <a:extLst>
                <a:ext uri="{FF2B5EF4-FFF2-40B4-BE49-F238E27FC236}">
                  <a16:creationId xmlns:a16="http://schemas.microsoft.com/office/drawing/2014/main" id="{00C83729-E02F-4512-AFE7-F4792228BDA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201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grpSp>
      <p:pic>
        <p:nvPicPr>
          <p:cNvPr id="5" name="Content Placeholder 4">
            <a:extLst>
              <a:ext uri="{FF2B5EF4-FFF2-40B4-BE49-F238E27FC236}">
                <a16:creationId xmlns:a16="http://schemas.microsoft.com/office/drawing/2014/main" id="{69116005-E906-B558-5FA9-6DC15B7A8025}"/>
              </a:ext>
            </a:extLst>
          </p:cNvPr>
          <p:cNvPicPr>
            <a:picLocks noChangeAspect="1"/>
          </p:cNvPicPr>
          <p:nvPr/>
        </p:nvPicPr>
        <p:blipFill>
          <a:blip r:embed="rId3"/>
          <a:stretch>
            <a:fillRect/>
          </a:stretch>
        </p:blipFill>
        <p:spPr>
          <a:xfrm>
            <a:off x="3332409" y="159004"/>
            <a:ext cx="8686517" cy="6015413"/>
          </a:xfrm>
          <a:prstGeom prst="rect">
            <a:avLst/>
          </a:prstGeom>
        </p:spPr>
      </p:pic>
    </p:spTree>
    <p:extLst>
      <p:ext uri="{BB962C8B-B14F-4D97-AF65-F5344CB8AC3E}">
        <p14:creationId xmlns:p14="http://schemas.microsoft.com/office/powerpoint/2010/main" val="23890026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7">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9">
            <a:extLst>
              <a:ext uri="{FF2B5EF4-FFF2-40B4-BE49-F238E27FC236}">
                <a16:creationId xmlns:a16="http://schemas.microsoft.com/office/drawing/2014/main" id="{5F892E19-92E7-4BB2-8C3F-DBDFE8D9D3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
            <a:ext cx="4581527" cy="6858002"/>
            <a:chOff x="-2" y="-1"/>
            <a:chExt cx="4581527" cy="6858002"/>
          </a:xfrm>
          <a:effectLst>
            <a:outerShdw blurRad="381000" dist="50800" algn="ctr" rotWithShape="0">
              <a:srgbClr val="000000">
                <a:alpha val="10000"/>
              </a:srgbClr>
            </a:outerShdw>
          </a:effectLst>
        </p:grpSpPr>
        <p:grpSp>
          <p:nvGrpSpPr>
            <p:cNvPr id="11" name="Group 10">
              <a:extLst>
                <a:ext uri="{FF2B5EF4-FFF2-40B4-BE49-F238E27FC236}">
                  <a16:creationId xmlns:a16="http://schemas.microsoft.com/office/drawing/2014/main" id="{81E493D3-31D9-4B80-9798-EEA082E12A8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2" y="-1"/>
              <a:ext cx="4572002" cy="6858002"/>
              <a:chOff x="-2" y="-1"/>
              <a:chExt cx="4572002" cy="6858002"/>
            </a:xfrm>
            <a:effectLst/>
          </p:grpSpPr>
          <p:sp>
            <p:nvSpPr>
              <p:cNvPr id="19" name="Freeform: Shape 18">
                <a:extLst>
                  <a:ext uri="{FF2B5EF4-FFF2-40B4-BE49-F238E27FC236}">
                    <a16:creationId xmlns:a16="http://schemas.microsoft.com/office/drawing/2014/main" id="{62E6AA4D-EC17-45B5-B621-DF0FD91FD4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1"/>
                <a:ext cx="4572002" cy="6858002"/>
              </a:xfrm>
              <a:custGeom>
                <a:avLst/>
                <a:gdLst>
                  <a:gd name="connsiteX0" fmla="*/ 4214994 w 4572002"/>
                  <a:gd name="connsiteY0" fmla="*/ 6564620 h 6858002"/>
                  <a:gd name="connsiteX1" fmla="*/ 4214994 w 4572002"/>
                  <a:gd name="connsiteY1" fmla="*/ 6564621 h 6858002"/>
                  <a:gd name="connsiteX2" fmla="*/ 4237474 w 4572002"/>
                  <a:gd name="connsiteY2" fmla="*/ 6588626 h 6858002"/>
                  <a:gd name="connsiteX3" fmla="*/ 4254096 w 4572002"/>
                  <a:gd name="connsiteY3" fmla="*/ 6625225 h 6858002"/>
                  <a:gd name="connsiteX4" fmla="*/ 4247001 w 4572002"/>
                  <a:gd name="connsiteY4" fmla="*/ 6662540 h 6858002"/>
                  <a:gd name="connsiteX5" fmla="*/ 4247000 w 4572002"/>
                  <a:gd name="connsiteY5" fmla="*/ 6662541 h 6858002"/>
                  <a:gd name="connsiteX6" fmla="*/ 4246999 w 4572002"/>
                  <a:gd name="connsiteY6" fmla="*/ 6662544 h 6858002"/>
                  <a:gd name="connsiteX7" fmla="*/ 4235550 w 4572002"/>
                  <a:gd name="connsiteY7" fmla="*/ 6683027 h 6858002"/>
                  <a:gd name="connsiteX8" fmla="*/ 4232403 w 4572002"/>
                  <a:gd name="connsiteY8" fmla="*/ 6702976 h 6858002"/>
                  <a:gd name="connsiteX9" fmla="*/ 4232403 w 4572002"/>
                  <a:gd name="connsiteY9" fmla="*/ 6702977 h 6858002"/>
                  <a:gd name="connsiteX10" fmla="*/ 4246238 w 4572002"/>
                  <a:gd name="connsiteY10" fmla="*/ 6742553 h 6858002"/>
                  <a:gd name="connsiteX11" fmla="*/ 4246239 w 4572002"/>
                  <a:gd name="connsiteY11" fmla="*/ 6742555 h 6858002"/>
                  <a:gd name="connsiteX12" fmla="*/ 4265716 w 4572002"/>
                  <a:gd name="connsiteY12" fmla="*/ 6812062 h 6858002"/>
                  <a:gd name="connsiteX13" fmla="*/ 4265717 w 4572002"/>
                  <a:gd name="connsiteY13" fmla="*/ 6812064 h 6858002"/>
                  <a:gd name="connsiteX14" fmla="*/ 4265717 w 4572002"/>
                  <a:gd name="connsiteY14" fmla="*/ 6812063 h 6858002"/>
                  <a:gd name="connsiteX15" fmla="*/ 4265716 w 4572002"/>
                  <a:gd name="connsiteY15" fmla="*/ 6812062 h 6858002"/>
                  <a:gd name="connsiteX16" fmla="*/ 4260942 w 4572002"/>
                  <a:gd name="connsiteY16" fmla="*/ 6776800 h 6858002"/>
                  <a:gd name="connsiteX17" fmla="*/ 4246239 w 4572002"/>
                  <a:gd name="connsiteY17" fmla="*/ 6742555 h 6858002"/>
                  <a:gd name="connsiteX18" fmla="*/ 4246238 w 4572002"/>
                  <a:gd name="connsiteY18" fmla="*/ 6742552 h 6858002"/>
                  <a:gd name="connsiteX19" fmla="*/ 4232403 w 4572002"/>
                  <a:gd name="connsiteY19" fmla="*/ 6702976 h 6858002"/>
                  <a:gd name="connsiteX20" fmla="*/ 4246999 w 4572002"/>
                  <a:gd name="connsiteY20" fmla="*/ 6662544 h 6858002"/>
                  <a:gd name="connsiteX21" fmla="*/ 4247000 w 4572002"/>
                  <a:gd name="connsiteY21" fmla="*/ 6662542 h 6858002"/>
                  <a:gd name="connsiteX22" fmla="*/ 4247001 w 4572002"/>
                  <a:gd name="connsiteY22" fmla="*/ 6662540 h 6858002"/>
                  <a:gd name="connsiteX23" fmla="*/ 4254084 w 4572002"/>
                  <a:gd name="connsiteY23" fmla="*/ 6645552 h 6858002"/>
                  <a:gd name="connsiteX24" fmla="*/ 4254096 w 4572002"/>
                  <a:gd name="connsiteY24" fmla="*/ 6625225 h 6858002"/>
                  <a:gd name="connsiteX25" fmla="*/ 4254096 w 4572002"/>
                  <a:gd name="connsiteY25" fmla="*/ 6625224 h 6858002"/>
                  <a:gd name="connsiteX26" fmla="*/ 4237474 w 4572002"/>
                  <a:gd name="connsiteY26" fmla="*/ 6588625 h 6858002"/>
                  <a:gd name="connsiteX27" fmla="*/ 4295315 w 4572002"/>
                  <a:gd name="connsiteY27" fmla="*/ 6438981 h 6858002"/>
                  <a:gd name="connsiteX28" fmla="*/ 4275385 w 4572002"/>
                  <a:gd name="connsiteY28" fmla="*/ 6463840 h 6858002"/>
                  <a:gd name="connsiteX29" fmla="*/ 4275382 w 4572002"/>
                  <a:gd name="connsiteY29" fmla="*/ 6463849 h 6858002"/>
                  <a:gd name="connsiteX30" fmla="*/ 4261587 w 4572002"/>
                  <a:gd name="connsiteY30" fmla="*/ 6513012 h 6858002"/>
                  <a:gd name="connsiteX31" fmla="*/ 4242781 w 4572002"/>
                  <a:gd name="connsiteY31" fmla="*/ 6546194 h 6858002"/>
                  <a:gd name="connsiteX32" fmla="*/ 4242781 w 4572002"/>
                  <a:gd name="connsiteY32" fmla="*/ 6546195 h 6858002"/>
                  <a:gd name="connsiteX33" fmla="*/ 4259120 w 4572002"/>
                  <a:gd name="connsiteY33" fmla="*/ 6521804 h 6858002"/>
                  <a:gd name="connsiteX34" fmla="*/ 4261587 w 4572002"/>
                  <a:gd name="connsiteY34" fmla="*/ 6513012 h 6858002"/>
                  <a:gd name="connsiteX35" fmla="*/ 4264398 w 4572002"/>
                  <a:gd name="connsiteY35" fmla="*/ 6508052 h 6858002"/>
                  <a:gd name="connsiteX36" fmla="*/ 4275382 w 4572002"/>
                  <a:gd name="connsiteY36" fmla="*/ 6463849 h 6858002"/>
                  <a:gd name="connsiteX37" fmla="*/ 4275385 w 4572002"/>
                  <a:gd name="connsiteY37" fmla="*/ 6463841 h 6858002"/>
                  <a:gd name="connsiteX38" fmla="*/ 4295315 w 4572002"/>
                  <a:gd name="connsiteY38" fmla="*/ 6438981 h 6858002"/>
                  <a:gd name="connsiteX39" fmla="*/ 4381289 w 4572002"/>
                  <a:gd name="connsiteY39" fmla="*/ 6365204 h 6858002"/>
                  <a:gd name="connsiteX40" fmla="*/ 4380008 w 4572002"/>
                  <a:gd name="connsiteY40" fmla="*/ 6387910 h 6858002"/>
                  <a:gd name="connsiteX41" fmla="*/ 4378243 w 4572002"/>
                  <a:gd name="connsiteY41" fmla="*/ 6391549 h 6858002"/>
                  <a:gd name="connsiteX42" fmla="*/ 4370589 w 4572002"/>
                  <a:gd name="connsiteY42" fmla="*/ 6407332 h 6858002"/>
                  <a:gd name="connsiteX43" fmla="*/ 4370589 w 4572002"/>
                  <a:gd name="connsiteY43" fmla="*/ 6407333 h 6858002"/>
                  <a:gd name="connsiteX44" fmla="*/ 4378243 w 4572002"/>
                  <a:gd name="connsiteY44" fmla="*/ 6391549 h 6858002"/>
                  <a:gd name="connsiteX45" fmla="*/ 4380008 w 4572002"/>
                  <a:gd name="connsiteY45" fmla="*/ 6387910 h 6858002"/>
                  <a:gd name="connsiteX46" fmla="*/ 4142220 w 4572002"/>
                  <a:gd name="connsiteY46" fmla="*/ 4221391 h 6858002"/>
                  <a:gd name="connsiteX47" fmla="*/ 4142220 w 4572002"/>
                  <a:gd name="connsiteY47" fmla="*/ 4221392 h 6858002"/>
                  <a:gd name="connsiteX48" fmla="*/ 4147936 w 4572002"/>
                  <a:gd name="connsiteY48" fmla="*/ 4253015 h 6858002"/>
                  <a:gd name="connsiteX49" fmla="*/ 4187752 w 4572002"/>
                  <a:gd name="connsiteY49" fmla="*/ 4324646 h 6858002"/>
                  <a:gd name="connsiteX50" fmla="*/ 4196706 w 4572002"/>
                  <a:gd name="connsiteY50" fmla="*/ 4363891 h 6858002"/>
                  <a:gd name="connsiteX51" fmla="*/ 4195944 w 4572002"/>
                  <a:gd name="connsiteY51" fmla="*/ 4482004 h 6858002"/>
                  <a:gd name="connsiteX52" fmla="*/ 4135934 w 4572002"/>
                  <a:gd name="connsiteY52" fmla="*/ 4659174 h 6858002"/>
                  <a:gd name="connsiteX53" fmla="*/ 4127932 w 4572002"/>
                  <a:gd name="connsiteY53" fmla="*/ 4677655 h 6858002"/>
                  <a:gd name="connsiteX54" fmla="*/ 4118025 w 4572002"/>
                  <a:gd name="connsiteY54" fmla="*/ 4767764 h 6858002"/>
                  <a:gd name="connsiteX55" fmla="*/ 4116716 w 4572002"/>
                  <a:gd name="connsiteY55" fmla="*/ 4800483 h 6858002"/>
                  <a:gd name="connsiteX56" fmla="*/ 4116716 w 4572002"/>
                  <a:gd name="connsiteY56" fmla="*/ 4800484 h 6858002"/>
                  <a:gd name="connsiteX57" fmla="*/ 4131552 w 4572002"/>
                  <a:gd name="connsiteY57" fmla="*/ 4828917 h 6858002"/>
                  <a:gd name="connsiteX58" fmla="*/ 4153733 w 4572002"/>
                  <a:gd name="connsiteY58" fmla="*/ 4863343 h 6858002"/>
                  <a:gd name="connsiteX59" fmla="*/ 4161262 w 4572002"/>
                  <a:gd name="connsiteY59" fmla="*/ 4889275 h 6858002"/>
                  <a:gd name="connsiteX60" fmla="*/ 4159557 w 4572002"/>
                  <a:gd name="connsiteY60" fmla="*/ 4912168 h 6858002"/>
                  <a:gd name="connsiteX61" fmla="*/ 4158155 w 4572002"/>
                  <a:gd name="connsiteY61" fmla="*/ 4933804 h 6858002"/>
                  <a:gd name="connsiteX62" fmla="*/ 4158155 w 4572002"/>
                  <a:gd name="connsiteY62" fmla="*/ 4933805 h 6858002"/>
                  <a:gd name="connsiteX63" fmla="*/ 4162914 w 4572002"/>
                  <a:gd name="connsiteY63" fmla="*/ 4952673 h 6858002"/>
                  <a:gd name="connsiteX64" fmla="*/ 4165707 w 4572002"/>
                  <a:gd name="connsiteY64" fmla="*/ 4957454 h 6858002"/>
                  <a:gd name="connsiteX65" fmla="*/ 4166985 w 4572002"/>
                  <a:gd name="connsiteY65" fmla="*/ 4961456 h 6858002"/>
                  <a:gd name="connsiteX66" fmla="*/ 4182989 w 4572002"/>
                  <a:gd name="connsiteY66" fmla="*/ 4987038 h 6858002"/>
                  <a:gd name="connsiteX67" fmla="*/ 4209468 w 4572002"/>
                  <a:gd name="connsiteY67" fmla="*/ 5041522 h 6858002"/>
                  <a:gd name="connsiteX68" fmla="*/ 4216684 w 4572002"/>
                  <a:gd name="connsiteY68" fmla="*/ 5072376 h 6858002"/>
                  <a:gd name="connsiteX69" fmla="*/ 4222587 w 4572002"/>
                  <a:gd name="connsiteY69" fmla="*/ 5087441 h 6858002"/>
                  <a:gd name="connsiteX70" fmla="*/ 4235615 w 4572002"/>
                  <a:gd name="connsiteY70" fmla="*/ 5133220 h 6858002"/>
                  <a:gd name="connsiteX71" fmla="*/ 4235616 w 4572002"/>
                  <a:gd name="connsiteY71" fmla="*/ 5133225 h 6858002"/>
                  <a:gd name="connsiteX72" fmla="*/ 4228901 w 4572002"/>
                  <a:gd name="connsiteY72" fmla="*/ 5166113 h 6858002"/>
                  <a:gd name="connsiteX73" fmla="*/ 4228901 w 4572002"/>
                  <a:gd name="connsiteY73" fmla="*/ 5166114 h 6858002"/>
                  <a:gd name="connsiteX74" fmla="*/ 4229593 w 4572002"/>
                  <a:gd name="connsiteY74" fmla="*/ 5172091 h 6858002"/>
                  <a:gd name="connsiteX75" fmla="*/ 4232139 w 4572002"/>
                  <a:gd name="connsiteY75" fmla="*/ 5179068 h 6858002"/>
                  <a:gd name="connsiteX76" fmla="*/ 4231973 w 4572002"/>
                  <a:gd name="connsiteY76" fmla="*/ 5229434 h 6858002"/>
                  <a:gd name="connsiteX77" fmla="*/ 4225669 w 4572002"/>
                  <a:gd name="connsiteY77" fmla="*/ 5241089 h 6858002"/>
                  <a:gd name="connsiteX78" fmla="*/ 4208517 w 4572002"/>
                  <a:gd name="connsiteY78" fmla="*/ 5272796 h 6858002"/>
                  <a:gd name="connsiteX79" fmla="*/ 4184613 w 4572002"/>
                  <a:gd name="connsiteY79" fmla="*/ 5312288 h 6858002"/>
                  <a:gd name="connsiteX80" fmla="*/ 4183557 w 4572002"/>
                  <a:gd name="connsiteY80" fmla="*/ 5321350 h 6858002"/>
                  <a:gd name="connsiteX81" fmla="*/ 4181083 w 4572002"/>
                  <a:gd name="connsiteY81" fmla="*/ 5326163 h 6858002"/>
                  <a:gd name="connsiteX82" fmla="*/ 4179637 w 4572002"/>
                  <a:gd name="connsiteY82" fmla="*/ 5355014 h 6858002"/>
                  <a:gd name="connsiteX83" fmla="*/ 4179637 w 4572002"/>
                  <a:gd name="connsiteY83" fmla="*/ 5355015 h 6858002"/>
                  <a:gd name="connsiteX84" fmla="*/ 4184513 w 4572002"/>
                  <a:gd name="connsiteY84" fmla="*/ 5385385 h 6858002"/>
                  <a:gd name="connsiteX85" fmla="*/ 4192704 w 4572002"/>
                  <a:gd name="connsiteY85" fmla="*/ 5425583 h 6858002"/>
                  <a:gd name="connsiteX86" fmla="*/ 4204327 w 4572002"/>
                  <a:gd name="connsiteY86" fmla="*/ 5480638 h 6858002"/>
                  <a:gd name="connsiteX87" fmla="*/ 4208850 w 4572002"/>
                  <a:gd name="connsiteY87" fmla="*/ 5507668 h 6858002"/>
                  <a:gd name="connsiteX88" fmla="*/ 4198232 w 4572002"/>
                  <a:gd name="connsiteY88" fmla="*/ 5531692 h 6858002"/>
                  <a:gd name="connsiteX89" fmla="*/ 4198231 w 4572002"/>
                  <a:gd name="connsiteY89" fmla="*/ 5531693 h 6858002"/>
                  <a:gd name="connsiteX90" fmla="*/ 4188085 w 4572002"/>
                  <a:gd name="connsiteY90" fmla="*/ 5547578 h 6858002"/>
                  <a:gd name="connsiteX91" fmla="*/ 4188085 w 4572002"/>
                  <a:gd name="connsiteY91" fmla="*/ 5547579 h 6858002"/>
                  <a:gd name="connsiteX92" fmla="*/ 4197659 w 4572002"/>
                  <a:gd name="connsiteY92" fmla="*/ 5562747 h 6858002"/>
                  <a:gd name="connsiteX93" fmla="*/ 4268907 w 4572002"/>
                  <a:gd name="connsiteY93" fmla="*/ 5704484 h 6858002"/>
                  <a:gd name="connsiteX94" fmla="*/ 4274812 w 4572002"/>
                  <a:gd name="connsiteY94" fmla="*/ 5740489 h 6858002"/>
                  <a:gd name="connsiteX95" fmla="*/ 4283578 w 4572002"/>
                  <a:gd name="connsiteY95" fmla="*/ 5760874 h 6858002"/>
                  <a:gd name="connsiteX96" fmla="*/ 4371973 w 4572002"/>
                  <a:gd name="connsiteY96" fmla="*/ 5883752 h 6858002"/>
                  <a:gd name="connsiteX97" fmla="*/ 4371974 w 4572002"/>
                  <a:gd name="connsiteY97" fmla="*/ 5883757 h 6858002"/>
                  <a:gd name="connsiteX98" fmla="*/ 4389877 w 4572002"/>
                  <a:gd name="connsiteY98" fmla="*/ 5935946 h 6858002"/>
                  <a:gd name="connsiteX99" fmla="*/ 4389878 w 4572002"/>
                  <a:gd name="connsiteY99" fmla="*/ 5935950 h 6858002"/>
                  <a:gd name="connsiteX100" fmla="*/ 4386259 w 4572002"/>
                  <a:gd name="connsiteY100" fmla="*/ 5993290 h 6858002"/>
                  <a:gd name="connsiteX101" fmla="*/ 4386259 w 4572002"/>
                  <a:gd name="connsiteY101" fmla="*/ 5993291 h 6858002"/>
                  <a:gd name="connsiteX102" fmla="*/ 4379782 w 4572002"/>
                  <a:gd name="connsiteY102" fmla="*/ 6026440 h 6858002"/>
                  <a:gd name="connsiteX103" fmla="*/ 4323583 w 4572002"/>
                  <a:gd name="connsiteY103" fmla="*/ 6108738 h 6858002"/>
                  <a:gd name="connsiteX104" fmla="*/ 4309890 w 4572002"/>
                  <a:gd name="connsiteY104" fmla="*/ 6133314 h 6858002"/>
                  <a:gd name="connsiteX105" fmla="*/ 4309890 w 4572002"/>
                  <a:gd name="connsiteY105" fmla="*/ 6133315 h 6858002"/>
                  <a:gd name="connsiteX106" fmla="*/ 4313591 w 4572002"/>
                  <a:gd name="connsiteY106" fmla="*/ 6143190 h 6858002"/>
                  <a:gd name="connsiteX107" fmla="*/ 4325486 w 4572002"/>
                  <a:gd name="connsiteY107" fmla="*/ 6155600 h 6858002"/>
                  <a:gd name="connsiteX108" fmla="*/ 4325488 w 4572002"/>
                  <a:gd name="connsiteY108" fmla="*/ 6155603 h 6858002"/>
                  <a:gd name="connsiteX109" fmla="*/ 4364160 w 4572002"/>
                  <a:gd name="connsiteY109" fmla="*/ 6228757 h 6858002"/>
                  <a:gd name="connsiteX110" fmla="*/ 4381497 w 4572002"/>
                  <a:gd name="connsiteY110" fmla="*/ 6361540 h 6858002"/>
                  <a:gd name="connsiteX111" fmla="*/ 4381497 w 4572002"/>
                  <a:gd name="connsiteY111" fmla="*/ 6361539 h 6858002"/>
                  <a:gd name="connsiteX112" fmla="*/ 4364160 w 4572002"/>
                  <a:gd name="connsiteY112" fmla="*/ 6228756 h 6858002"/>
                  <a:gd name="connsiteX113" fmla="*/ 4325488 w 4572002"/>
                  <a:gd name="connsiteY113" fmla="*/ 6155602 h 6858002"/>
                  <a:gd name="connsiteX114" fmla="*/ 4325486 w 4572002"/>
                  <a:gd name="connsiteY114" fmla="*/ 6155600 h 6858002"/>
                  <a:gd name="connsiteX115" fmla="*/ 4309890 w 4572002"/>
                  <a:gd name="connsiteY115" fmla="*/ 6133315 h 6858002"/>
                  <a:gd name="connsiteX116" fmla="*/ 4323583 w 4572002"/>
                  <a:gd name="connsiteY116" fmla="*/ 6108739 h 6858002"/>
                  <a:gd name="connsiteX117" fmla="*/ 4379782 w 4572002"/>
                  <a:gd name="connsiteY117" fmla="*/ 6026441 h 6858002"/>
                  <a:gd name="connsiteX118" fmla="*/ 4386259 w 4572002"/>
                  <a:gd name="connsiteY118" fmla="*/ 5993292 h 6858002"/>
                  <a:gd name="connsiteX119" fmla="*/ 4386259 w 4572002"/>
                  <a:gd name="connsiteY119" fmla="*/ 5993290 h 6858002"/>
                  <a:gd name="connsiteX120" fmla="*/ 4389712 w 4572002"/>
                  <a:gd name="connsiteY120" fmla="*/ 5964477 h 6858002"/>
                  <a:gd name="connsiteX121" fmla="*/ 4389878 w 4572002"/>
                  <a:gd name="connsiteY121" fmla="*/ 5935950 h 6858002"/>
                  <a:gd name="connsiteX122" fmla="*/ 4389878 w 4572002"/>
                  <a:gd name="connsiteY122" fmla="*/ 5935949 h 6858002"/>
                  <a:gd name="connsiteX123" fmla="*/ 4389877 w 4572002"/>
                  <a:gd name="connsiteY123" fmla="*/ 5935946 h 6858002"/>
                  <a:gd name="connsiteX124" fmla="*/ 4382997 w 4572002"/>
                  <a:gd name="connsiteY124" fmla="*/ 5909351 h 6858002"/>
                  <a:gd name="connsiteX125" fmla="*/ 4371974 w 4572002"/>
                  <a:gd name="connsiteY125" fmla="*/ 5883757 h 6858002"/>
                  <a:gd name="connsiteX126" fmla="*/ 4371973 w 4572002"/>
                  <a:gd name="connsiteY126" fmla="*/ 5883751 h 6858002"/>
                  <a:gd name="connsiteX127" fmla="*/ 4283578 w 4572002"/>
                  <a:gd name="connsiteY127" fmla="*/ 5760873 h 6858002"/>
                  <a:gd name="connsiteX128" fmla="*/ 4274812 w 4572002"/>
                  <a:gd name="connsiteY128" fmla="*/ 5740488 h 6858002"/>
                  <a:gd name="connsiteX129" fmla="*/ 4268907 w 4572002"/>
                  <a:gd name="connsiteY129" fmla="*/ 5704483 h 6858002"/>
                  <a:gd name="connsiteX130" fmla="*/ 4197659 w 4572002"/>
                  <a:gd name="connsiteY130" fmla="*/ 5562746 h 6858002"/>
                  <a:gd name="connsiteX131" fmla="*/ 4188085 w 4572002"/>
                  <a:gd name="connsiteY131" fmla="*/ 5547578 h 6858002"/>
                  <a:gd name="connsiteX132" fmla="*/ 4198231 w 4572002"/>
                  <a:gd name="connsiteY132" fmla="*/ 5531694 h 6858002"/>
                  <a:gd name="connsiteX133" fmla="*/ 4198232 w 4572002"/>
                  <a:gd name="connsiteY133" fmla="*/ 5531692 h 6858002"/>
                  <a:gd name="connsiteX134" fmla="*/ 4206630 w 4572002"/>
                  <a:gd name="connsiteY134" fmla="*/ 5520422 h 6858002"/>
                  <a:gd name="connsiteX135" fmla="*/ 4208850 w 4572002"/>
                  <a:gd name="connsiteY135" fmla="*/ 5507668 h 6858002"/>
                  <a:gd name="connsiteX136" fmla="*/ 4208850 w 4572002"/>
                  <a:gd name="connsiteY136" fmla="*/ 5507667 h 6858002"/>
                  <a:gd name="connsiteX137" fmla="*/ 4204327 w 4572002"/>
                  <a:gd name="connsiteY137" fmla="*/ 5480637 h 6858002"/>
                  <a:gd name="connsiteX138" fmla="*/ 4192704 w 4572002"/>
                  <a:gd name="connsiteY138" fmla="*/ 5425582 h 6858002"/>
                  <a:gd name="connsiteX139" fmla="*/ 4184513 w 4572002"/>
                  <a:gd name="connsiteY139" fmla="*/ 5385384 h 6858002"/>
                  <a:gd name="connsiteX140" fmla="*/ 4179637 w 4572002"/>
                  <a:gd name="connsiteY140" fmla="*/ 5355014 h 6858002"/>
                  <a:gd name="connsiteX141" fmla="*/ 4183557 w 4572002"/>
                  <a:gd name="connsiteY141" fmla="*/ 5321350 h 6858002"/>
                  <a:gd name="connsiteX142" fmla="*/ 4208517 w 4572002"/>
                  <a:gd name="connsiteY142" fmla="*/ 5272797 h 6858002"/>
                  <a:gd name="connsiteX143" fmla="*/ 4225669 w 4572002"/>
                  <a:gd name="connsiteY143" fmla="*/ 5241089 h 6858002"/>
                  <a:gd name="connsiteX144" fmla="*/ 4231973 w 4572002"/>
                  <a:gd name="connsiteY144" fmla="*/ 5229433 h 6858002"/>
                  <a:gd name="connsiteX145" fmla="*/ 4232139 w 4572002"/>
                  <a:gd name="connsiteY145" fmla="*/ 5179068 h 6858002"/>
                  <a:gd name="connsiteX146" fmla="*/ 4232139 w 4572002"/>
                  <a:gd name="connsiteY146" fmla="*/ 5179067 h 6858002"/>
                  <a:gd name="connsiteX147" fmla="*/ 4229593 w 4572002"/>
                  <a:gd name="connsiteY147" fmla="*/ 5172090 h 6858002"/>
                  <a:gd name="connsiteX148" fmla="*/ 4228901 w 4572002"/>
                  <a:gd name="connsiteY148" fmla="*/ 5166114 h 6858002"/>
                  <a:gd name="connsiteX149" fmla="*/ 4235616 w 4572002"/>
                  <a:gd name="connsiteY149" fmla="*/ 5133225 h 6858002"/>
                  <a:gd name="connsiteX150" fmla="*/ 4235616 w 4572002"/>
                  <a:gd name="connsiteY150" fmla="*/ 5133224 h 6858002"/>
                  <a:gd name="connsiteX151" fmla="*/ 4235615 w 4572002"/>
                  <a:gd name="connsiteY151" fmla="*/ 5133220 h 6858002"/>
                  <a:gd name="connsiteX152" fmla="*/ 4228473 w 4572002"/>
                  <a:gd name="connsiteY152" fmla="*/ 5102461 h 6858002"/>
                  <a:gd name="connsiteX153" fmla="*/ 4222587 w 4572002"/>
                  <a:gd name="connsiteY153" fmla="*/ 5087441 h 6858002"/>
                  <a:gd name="connsiteX154" fmla="*/ 4222582 w 4572002"/>
                  <a:gd name="connsiteY154" fmla="*/ 5087423 h 6858002"/>
                  <a:gd name="connsiteX155" fmla="*/ 4209468 w 4572002"/>
                  <a:gd name="connsiteY155" fmla="*/ 5041521 h 6858002"/>
                  <a:gd name="connsiteX156" fmla="*/ 4182989 w 4572002"/>
                  <a:gd name="connsiteY156" fmla="*/ 4987037 h 6858002"/>
                  <a:gd name="connsiteX157" fmla="*/ 4165707 w 4572002"/>
                  <a:gd name="connsiteY157" fmla="*/ 4957454 h 6858002"/>
                  <a:gd name="connsiteX158" fmla="*/ 4158155 w 4572002"/>
                  <a:gd name="connsiteY158" fmla="*/ 4933805 h 6858002"/>
                  <a:gd name="connsiteX159" fmla="*/ 4159557 w 4572002"/>
                  <a:gd name="connsiteY159" fmla="*/ 4912169 h 6858002"/>
                  <a:gd name="connsiteX160" fmla="*/ 4161262 w 4572002"/>
                  <a:gd name="connsiteY160" fmla="*/ 4889276 h 6858002"/>
                  <a:gd name="connsiteX161" fmla="*/ 4161262 w 4572002"/>
                  <a:gd name="connsiteY161" fmla="*/ 4889275 h 6858002"/>
                  <a:gd name="connsiteX162" fmla="*/ 4156484 w 4572002"/>
                  <a:gd name="connsiteY162" fmla="*/ 4867614 h 6858002"/>
                  <a:gd name="connsiteX163" fmla="*/ 4153733 w 4572002"/>
                  <a:gd name="connsiteY163" fmla="*/ 4863343 h 6858002"/>
                  <a:gd name="connsiteX164" fmla="*/ 4151983 w 4572002"/>
                  <a:gd name="connsiteY164" fmla="*/ 4857317 h 6858002"/>
                  <a:gd name="connsiteX165" fmla="*/ 4131552 w 4572002"/>
                  <a:gd name="connsiteY165" fmla="*/ 4828916 h 6858002"/>
                  <a:gd name="connsiteX166" fmla="*/ 4116716 w 4572002"/>
                  <a:gd name="connsiteY166" fmla="*/ 4800483 h 6858002"/>
                  <a:gd name="connsiteX167" fmla="*/ 4118025 w 4572002"/>
                  <a:gd name="connsiteY167" fmla="*/ 4767765 h 6858002"/>
                  <a:gd name="connsiteX168" fmla="*/ 4127932 w 4572002"/>
                  <a:gd name="connsiteY168" fmla="*/ 4677656 h 6858002"/>
                  <a:gd name="connsiteX169" fmla="*/ 4135934 w 4572002"/>
                  <a:gd name="connsiteY169" fmla="*/ 4659175 h 6858002"/>
                  <a:gd name="connsiteX170" fmla="*/ 4195944 w 4572002"/>
                  <a:gd name="connsiteY170" fmla="*/ 4482005 h 6858002"/>
                  <a:gd name="connsiteX171" fmla="*/ 4196706 w 4572002"/>
                  <a:gd name="connsiteY171" fmla="*/ 4363891 h 6858002"/>
                  <a:gd name="connsiteX172" fmla="*/ 4196706 w 4572002"/>
                  <a:gd name="connsiteY172" fmla="*/ 4363890 h 6858002"/>
                  <a:gd name="connsiteX173" fmla="*/ 4187752 w 4572002"/>
                  <a:gd name="connsiteY173" fmla="*/ 4324645 h 6858002"/>
                  <a:gd name="connsiteX174" fmla="*/ 4147936 w 4572002"/>
                  <a:gd name="connsiteY174" fmla="*/ 4253014 h 6858002"/>
                  <a:gd name="connsiteX175" fmla="*/ 4211111 w 4572002"/>
                  <a:gd name="connsiteY175" fmla="*/ 2836172 h 6858002"/>
                  <a:gd name="connsiteX176" fmla="*/ 4202421 w 4572002"/>
                  <a:gd name="connsiteY176" fmla="*/ 2848793 h 6858002"/>
                  <a:gd name="connsiteX177" fmla="*/ 4186816 w 4572002"/>
                  <a:gd name="connsiteY177" fmla="*/ 2897785 h 6858002"/>
                  <a:gd name="connsiteX178" fmla="*/ 4185787 w 4572002"/>
                  <a:gd name="connsiteY178" fmla="*/ 2903551 h 6858002"/>
                  <a:gd name="connsiteX179" fmla="*/ 4182513 w 4572002"/>
                  <a:gd name="connsiteY179" fmla="*/ 2914328 h 6858002"/>
                  <a:gd name="connsiteX180" fmla="*/ 4177882 w 4572002"/>
                  <a:gd name="connsiteY180" fmla="*/ 2947858 h 6858002"/>
                  <a:gd name="connsiteX181" fmla="*/ 4177881 w 4572002"/>
                  <a:gd name="connsiteY181" fmla="*/ 2947862 h 6858002"/>
                  <a:gd name="connsiteX182" fmla="*/ 4177881 w 4572002"/>
                  <a:gd name="connsiteY182" fmla="*/ 2947863 h 6858002"/>
                  <a:gd name="connsiteX183" fmla="*/ 4181465 w 4572002"/>
                  <a:gd name="connsiteY183" fmla="*/ 2982149 h 6858002"/>
                  <a:gd name="connsiteX184" fmla="*/ 4193158 w 4572002"/>
                  <a:gd name="connsiteY184" fmla="*/ 3077402 h 6858002"/>
                  <a:gd name="connsiteX185" fmla="*/ 4180703 w 4572002"/>
                  <a:gd name="connsiteY185" fmla="*/ 3172654 h 6858002"/>
                  <a:gd name="connsiteX186" fmla="*/ 4133076 w 4572002"/>
                  <a:gd name="connsiteY186" fmla="*/ 3489467 h 6858002"/>
                  <a:gd name="connsiteX187" fmla="*/ 4110977 w 4572002"/>
                  <a:gd name="connsiteY187" fmla="*/ 3544713 h 6858002"/>
                  <a:gd name="connsiteX188" fmla="*/ 4093355 w 4572002"/>
                  <a:gd name="connsiteY188" fmla="*/ 3574408 h 6858002"/>
                  <a:gd name="connsiteX189" fmla="*/ 4093355 w 4572002"/>
                  <a:gd name="connsiteY189" fmla="*/ 3574409 h 6858002"/>
                  <a:gd name="connsiteX190" fmla="*/ 4105453 w 4572002"/>
                  <a:gd name="connsiteY190" fmla="*/ 3606818 h 6858002"/>
                  <a:gd name="connsiteX191" fmla="*/ 4118979 w 4572002"/>
                  <a:gd name="connsiteY191" fmla="*/ 3630633 h 6858002"/>
                  <a:gd name="connsiteX192" fmla="*/ 4136708 w 4572002"/>
                  <a:gd name="connsiteY192" fmla="*/ 3654416 h 6858002"/>
                  <a:gd name="connsiteX193" fmla="*/ 4140382 w 4572002"/>
                  <a:gd name="connsiteY193" fmla="*/ 3668940 h 6858002"/>
                  <a:gd name="connsiteX194" fmla="*/ 4143220 w 4572002"/>
                  <a:gd name="connsiteY194" fmla="*/ 3680164 h 6858002"/>
                  <a:gd name="connsiteX195" fmla="*/ 4139172 w 4572002"/>
                  <a:gd name="connsiteY195" fmla="*/ 3734837 h 6858002"/>
                  <a:gd name="connsiteX196" fmla="*/ 4139172 w 4572002"/>
                  <a:gd name="connsiteY196" fmla="*/ 3734838 h 6858002"/>
                  <a:gd name="connsiteX197" fmla="*/ 4139554 w 4572002"/>
                  <a:gd name="connsiteY197" fmla="*/ 3754653 h 6858002"/>
                  <a:gd name="connsiteX198" fmla="*/ 4145911 w 4572002"/>
                  <a:gd name="connsiteY198" fmla="*/ 3789776 h 6858002"/>
                  <a:gd name="connsiteX199" fmla="*/ 4130980 w 4572002"/>
                  <a:gd name="connsiteY199" fmla="*/ 3822472 h 6858002"/>
                  <a:gd name="connsiteX200" fmla="*/ 4116645 w 4572002"/>
                  <a:gd name="connsiteY200" fmla="*/ 3852619 h 6858002"/>
                  <a:gd name="connsiteX201" fmla="*/ 4116645 w 4572002"/>
                  <a:gd name="connsiteY201" fmla="*/ 3852620 h 6858002"/>
                  <a:gd name="connsiteX202" fmla="*/ 4117425 w 4572002"/>
                  <a:gd name="connsiteY202" fmla="*/ 3868764 h 6858002"/>
                  <a:gd name="connsiteX203" fmla="*/ 4126028 w 4572002"/>
                  <a:gd name="connsiteY203" fmla="*/ 3885337 h 6858002"/>
                  <a:gd name="connsiteX204" fmla="*/ 4126028 w 4572002"/>
                  <a:gd name="connsiteY204" fmla="*/ 3885339 h 6858002"/>
                  <a:gd name="connsiteX205" fmla="*/ 4148409 w 4572002"/>
                  <a:gd name="connsiteY205" fmla="*/ 3923125 h 6858002"/>
                  <a:gd name="connsiteX206" fmla="*/ 4157913 w 4572002"/>
                  <a:gd name="connsiteY206" fmla="*/ 3962160 h 6858002"/>
                  <a:gd name="connsiteX207" fmla="*/ 4142221 w 4572002"/>
                  <a:gd name="connsiteY207" fmla="*/ 4043838 h 6858002"/>
                  <a:gd name="connsiteX208" fmla="*/ 4142220 w 4572002"/>
                  <a:gd name="connsiteY208" fmla="*/ 4043839 h 6858002"/>
                  <a:gd name="connsiteX209" fmla="*/ 4127099 w 4572002"/>
                  <a:gd name="connsiteY209" fmla="*/ 4103825 h 6858002"/>
                  <a:gd name="connsiteX210" fmla="*/ 4127099 w 4572002"/>
                  <a:gd name="connsiteY210" fmla="*/ 4103826 h 6858002"/>
                  <a:gd name="connsiteX211" fmla="*/ 4129066 w 4572002"/>
                  <a:gd name="connsiteY211" fmla="*/ 4134256 h 6858002"/>
                  <a:gd name="connsiteX212" fmla="*/ 4138410 w 4572002"/>
                  <a:gd name="connsiteY212" fmla="*/ 4165382 h 6858002"/>
                  <a:gd name="connsiteX213" fmla="*/ 4138410 w 4572002"/>
                  <a:gd name="connsiteY213" fmla="*/ 4165384 h 6858002"/>
                  <a:gd name="connsiteX214" fmla="*/ 4142315 w 4572002"/>
                  <a:gd name="connsiteY214" fmla="*/ 4192388 h 6858002"/>
                  <a:gd name="connsiteX215" fmla="*/ 4142315 w 4572002"/>
                  <a:gd name="connsiteY215" fmla="*/ 4192387 h 6858002"/>
                  <a:gd name="connsiteX216" fmla="*/ 4138410 w 4572002"/>
                  <a:gd name="connsiteY216" fmla="*/ 4165383 h 6858002"/>
                  <a:gd name="connsiteX217" fmla="*/ 4138410 w 4572002"/>
                  <a:gd name="connsiteY217" fmla="*/ 4165382 h 6858002"/>
                  <a:gd name="connsiteX218" fmla="*/ 4127099 w 4572002"/>
                  <a:gd name="connsiteY218" fmla="*/ 4103826 h 6858002"/>
                  <a:gd name="connsiteX219" fmla="*/ 4142220 w 4572002"/>
                  <a:gd name="connsiteY219" fmla="*/ 4043840 h 6858002"/>
                  <a:gd name="connsiteX220" fmla="*/ 4142221 w 4572002"/>
                  <a:gd name="connsiteY220" fmla="*/ 4043838 h 6858002"/>
                  <a:gd name="connsiteX221" fmla="*/ 4155523 w 4572002"/>
                  <a:gd name="connsiteY221" fmla="*/ 4002410 h 6858002"/>
                  <a:gd name="connsiteX222" fmla="*/ 4157913 w 4572002"/>
                  <a:gd name="connsiteY222" fmla="*/ 3962160 h 6858002"/>
                  <a:gd name="connsiteX223" fmla="*/ 4157913 w 4572002"/>
                  <a:gd name="connsiteY223" fmla="*/ 3962159 h 6858002"/>
                  <a:gd name="connsiteX224" fmla="*/ 4126028 w 4572002"/>
                  <a:gd name="connsiteY224" fmla="*/ 3885338 h 6858002"/>
                  <a:gd name="connsiteX225" fmla="*/ 4126028 w 4572002"/>
                  <a:gd name="connsiteY225" fmla="*/ 3885337 h 6858002"/>
                  <a:gd name="connsiteX226" fmla="*/ 4116645 w 4572002"/>
                  <a:gd name="connsiteY226" fmla="*/ 3852620 h 6858002"/>
                  <a:gd name="connsiteX227" fmla="*/ 4130980 w 4572002"/>
                  <a:gd name="connsiteY227" fmla="*/ 3822473 h 6858002"/>
                  <a:gd name="connsiteX228" fmla="*/ 4145911 w 4572002"/>
                  <a:gd name="connsiteY228" fmla="*/ 3789777 h 6858002"/>
                  <a:gd name="connsiteX229" fmla="*/ 4145911 w 4572002"/>
                  <a:gd name="connsiteY229" fmla="*/ 3789776 h 6858002"/>
                  <a:gd name="connsiteX230" fmla="*/ 4139554 w 4572002"/>
                  <a:gd name="connsiteY230" fmla="*/ 3754652 h 6858002"/>
                  <a:gd name="connsiteX231" fmla="*/ 4139172 w 4572002"/>
                  <a:gd name="connsiteY231" fmla="*/ 3734838 h 6858002"/>
                  <a:gd name="connsiteX232" fmla="*/ 4143220 w 4572002"/>
                  <a:gd name="connsiteY232" fmla="*/ 3680164 h 6858002"/>
                  <a:gd name="connsiteX233" fmla="*/ 4143220 w 4572002"/>
                  <a:gd name="connsiteY233" fmla="*/ 3680163 h 6858002"/>
                  <a:gd name="connsiteX234" fmla="*/ 4140382 w 4572002"/>
                  <a:gd name="connsiteY234" fmla="*/ 3668940 h 6858002"/>
                  <a:gd name="connsiteX235" fmla="*/ 4136708 w 4572002"/>
                  <a:gd name="connsiteY235" fmla="*/ 3654416 h 6858002"/>
                  <a:gd name="connsiteX236" fmla="*/ 4136708 w 4572002"/>
                  <a:gd name="connsiteY236" fmla="*/ 3654416 h 6858002"/>
                  <a:gd name="connsiteX237" fmla="*/ 4136708 w 4572002"/>
                  <a:gd name="connsiteY237" fmla="*/ 3654415 h 6858002"/>
                  <a:gd name="connsiteX238" fmla="*/ 4118979 w 4572002"/>
                  <a:gd name="connsiteY238" fmla="*/ 3630632 h 6858002"/>
                  <a:gd name="connsiteX239" fmla="*/ 4105453 w 4572002"/>
                  <a:gd name="connsiteY239" fmla="*/ 3606817 h 6858002"/>
                  <a:gd name="connsiteX240" fmla="*/ 4095707 w 4572002"/>
                  <a:gd name="connsiteY240" fmla="*/ 3587174 h 6858002"/>
                  <a:gd name="connsiteX241" fmla="*/ 4093355 w 4572002"/>
                  <a:gd name="connsiteY241" fmla="*/ 3574408 h 6858002"/>
                  <a:gd name="connsiteX242" fmla="*/ 4098434 w 4572002"/>
                  <a:gd name="connsiteY242" fmla="*/ 3562321 h 6858002"/>
                  <a:gd name="connsiteX243" fmla="*/ 4110977 w 4572002"/>
                  <a:gd name="connsiteY243" fmla="*/ 3544714 h 6858002"/>
                  <a:gd name="connsiteX244" fmla="*/ 4133076 w 4572002"/>
                  <a:gd name="connsiteY244" fmla="*/ 3489468 h 6858002"/>
                  <a:gd name="connsiteX245" fmla="*/ 4180703 w 4572002"/>
                  <a:gd name="connsiteY245" fmla="*/ 3172655 h 6858002"/>
                  <a:gd name="connsiteX246" fmla="*/ 4193158 w 4572002"/>
                  <a:gd name="connsiteY246" fmla="*/ 3077402 h 6858002"/>
                  <a:gd name="connsiteX247" fmla="*/ 4193158 w 4572002"/>
                  <a:gd name="connsiteY247" fmla="*/ 3077401 h 6858002"/>
                  <a:gd name="connsiteX248" fmla="*/ 4181465 w 4572002"/>
                  <a:gd name="connsiteY248" fmla="*/ 2982148 h 6858002"/>
                  <a:gd name="connsiteX249" fmla="*/ 4177881 w 4572002"/>
                  <a:gd name="connsiteY249" fmla="*/ 2947863 h 6858002"/>
                  <a:gd name="connsiteX250" fmla="*/ 4177882 w 4572002"/>
                  <a:gd name="connsiteY250" fmla="*/ 2947858 h 6858002"/>
                  <a:gd name="connsiteX251" fmla="*/ 4185787 w 4572002"/>
                  <a:gd name="connsiteY251" fmla="*/ 2903551 h 6858002"/>
                  <a:gd name="connsiteX252" fmla="*/ 4202421 w 4572002"/>
                  <a:gd name="connsiteY252" fmla="*/ 2848794 h 6858002"/>
                  <a:gd name="connsiteX253" fmla="*/ 4211111 w 4572002"/>
                  <a:gd name="connsiteY253" fmla="*/ 2836173 h 6858002"/>
                  <a:gd name="connsiteX254" fmla="*/ 3726625 w 4572002"/>
                  <a:gd name="connsiteY254" fmla="*/ 1508458 h 6858002"/>
                  <a:gd name="connsiteX255" fmla="*/ 3698531 w 4572002"/>
                  <a:gd name="connsiteY255" fmla="*/ 1596214 h 6858002"/>
                  <a:gd name="connsiteX256" fmla="*/ 3700436 w 4572002"/>
                  <a:gd name="connsiteY256" fmla="*/ 1624981 h 6858002"/>
                  <a:gd name="connsiteX257" fmla="*/ 3757017 w 4572002"/>
                  <a:gd name="connsiteY257" fmla="*/ 1697754 h 6858002"/>
                  <a:gd name="connsiteX258" fmla="*/ 3779686 w 4572002"/>
                  <a:gd name="connsiteY258" fmla="*/ 1733189 h 6858002"/>
                  <a:gd name="connsiteX259" fmla="*/ 3821407 w 4572002"/>
                  <a:gd name="connsiteY259" fmla="*/ 1833776 h 6858002"/>
                  <a:gd name="connsiteX260" fmla="*/ 3829028 w 4572002"/>
                  <a:gd name="connsiteY260" fmla="*/ 1842159 h 6858002"/>
                  <a:gd name="connsiteX261" fmla="*/ 3919519 w 4572002"/>
                  <a:gd name="connsiteY261" fmla="*/ 1916455 h 6858002"/>
                  <a:gd name="connsiteX262" fmla="*/ 3934949 w 4572002"/>
                  <a:gd name="connsiteY262" fmla="*/ 1933220 h 6858002"/>
                  <a:gd name="connsiteX263" fmla="*/ 3958954 w 4572002"/>
                  <a:gd name="connsiteY263" fmla="*/ 1953414 h 6858002"/>
                  <a:gd name="connsiteX264" fmla="*/ 4005437 w 4572002"/>
                  <a:gd name="connsiteY264" fmla="*/ 2016470 h 6858002"/>
                  <a:gd name="connsiteX265" fmla="*/ 4020296 w 4572002"/>
                  <a:gd name="connsiteY265" fmla="*/ 2094579 h 6858002"/>
                  <a:gd name="connsiteX266" fmla="*/ 4042967 w 4572002"/>
                  <a:gd name="connsiteY266" fmla="*/ 2188880 h 6858002"/>
                  <a:gd name="connsiteX267" fmla="*/ 4058207 w 4572002"/>
                  <a:gd name="connsiteY267" fmla="*/ 2228315 h 6858002"/>
                  <a:gd name="connsiteX268" fmla="*/ 4087164 w 4572002"/>
                  <a:gd name="connsiteY268" fmla="*/ 2334045 h 6858002"/>
                  <a:gd name="connsiteX269" fmla="*/ 4111549 w 4572002"/>
                  <a:gd name="connsiteY269" fmla="*/ 2409486 h 6858002"/>
                  <a:gd name="connsiteX270" fmla="*/ 4128650 w 4572002"/>
                  <a:gd name="connsiteY270" fmla="*/ 2435913 h 6858002"/>
                  <a:gd name="connsiteX271" fmla="*/ 4134481 w 4572002"/>
                  <a:gd name="connsiteY271" fmla="*/ 2463018 h 6858002"/>
                  <a:gd name="connsiteX272" fmla="*/ 4125839 w 4572002"/>
                  <a:gd name="connsiteY272" fmla="*/ 2518262 h 6858002"/>
                  <a:gd name="connsiteX273" fmla="*/ 4125838 w 4572002"/>
                  <a:gd name="connsiteY273" fmla="*/ 2518264 h 6858002"/>
                  <a:gd name="connsiteX274" fmla="*/ 4122194 w 4572002"/>
                  <a:gd name="connsiteY274" fmla="*/ 2545006 h 6858002"/>
                  <a:gd name="connsiteX275" fmla="*/ 4122194 w 4572002"/>
                  <a:gd name="connsiteY275" fmla="*/ 2545007 h 6858002"/>
                  <a:gd name="connsiteX276" fmla="*/ 4126408 w 4572002"/>
                  <a:gd name="connsiteY276" fmla="*/ 2571035 h 6858002"/>
                  <a:gd name="connsiteX277" fmla="*/ 4199563 w 4572002"/>
                  <a:gd name="connsiteY277" fmla="*/ 2668002 h 6858002"/>
                  <a:gd name="connsiteX278" fmla="*/ 4247953 w 4572002"/>
                  <a:gd name="connsiteY278" fmla="*/ 2745349 h 6858002"/>
                  <a:gd name="connsiteX279" fmla="*/ 4247954 w 4572002"/>
                  <a:gd name="connsiteY279" fmla="*/ 2745352 h 6858002"/>
                  <a:gd name="connsiteX280" fmla="*/ 4253873 w 4572002"/>
                  <a:gd name="connsiteY280" fmla="*/ 2778006 h 6858002"/>
                  <a:gd name="connsiteX281" fmla="*/ 4253453 w 4572002"/>
                  <a:gd name="connsiteY281" fmla="*/ 2785440 h 6858002"/>
                  <a:gd name="connsiteX282" fmla="*/ 4243374 w 4572002"/>
                  <a:gd name="connsiteY282" fmla="*/ 2811780 h 6858002"/>
                  <a:gd name="connsiteX283" fmla="*/ 4243371 w 4572002"/>
                  <a:gd name="connsiteY283" fmla="*/ 2811787 h 6858002"/>
                  <a:gd name="connsiteX284" fmla="*/ 4243372 w 4572002"/>
                  <a:gd name="connsiteY284" fmla="*/ 2811787 h 6858002"/>
                  <a:gd name="connsiteX285" fmla="*/ 4243374 w 4572002"/>
                  <a:gd name="connsiteY285" fmla="*/ 2811780 h 6858002"/>
                  <a:gd name="connsiteX286" fmla="*/ 4253025 w 4572002"/>
                  <a:gd name="connsiteY286" fmla="*/ 2793023 h 6858002"/>
                  <a:gd name="connsiteX287" fmla="*/ 4253453 w 4572002"/>
                  <a:gd name="connsiteY287" fmla="*/ 2785440 h 6858002"/>
                  <a:gd name="connsiteX288" fmla="*/ 4254654 w 4572002"/>
                  <a:gd name="connsiteY288" fmla="*/ 2782305 h 6858002"/>
                  <a:gd name="connsiteX289" fmla="*/ 4253873 w 4572002"/>
                  <a:gd name="connsiteY289" fmla="*/ 2778006 h 6858002"/>
                  <a:gd name="connsiteX290" fmla="*/ 4254284 w 4572002"/>
                  <a:gd name="connsiteY290" fmla="*/ 2770758 h 6858002"/>
                  <a:gd name="connsiteX291" fmla="*/ 4247954 w 4572002"/>
                  <a:gd name="connsiteY291" fmla="*/ 2745352 h 6858002"/>
                  <a:gd name="connsiteX292" fmla="*/ 4247953 w 4572002"/>
                  <a:gd name="connsiteY292" fmla="*/ 2745348 h 6858002"/>
                  <a:gd name="connsiteX293" fmla="*/ 4199563 w 4572002"/>
                  <a:gd name="connsiteY293" fmla="*/ 2668001 h 6858002"/>
                  <a:gd name="connsiteX294" fmla="*/ 4126408 w 4572002"/>
                  <a:gd name="connsiteY294" fmla="*/ 2571034 h 6858002"/>
                  <a:gd name="connsiteX295" fmla="*/ 4122194 w 4572002"/>
                  <a:gd name="connsiteY295" fmla="*/ 2545007 h 6858002"/>
                  <a:gd name="connsiteX296" fmla="*/ 4125838 w 4572002"/>
                  <a:gd name="connsiteY296" fmla="*/ 2518265 h 6858002"/>
                  <a:gd name="connsiteX297" fmla="*/ 4125839 w 4572002"/>
                  <a:gd name="connsiteY297" fmla="*/ 2518262 h 6858002"/>
                  <a:gd name="connsiteX298" fmla="*/ 4132419 w 4572002"/>
                  <a:gd name="connsiteY298" fmla="*/ 2490551 h 6858002"/>
                  <a:gd name="connsiteX299" fmla="*/ 4134481 w 4572002"/>
                  <a:gd name="connsiteY299" fmla="*/ 2463018 h 6858002"/>
                  <a:gd name="connsiteX300" fmla="*/ 4134481 w 4572002"/>
                  <a:gd name="connsiteY300" fmla="*/ 2463017 h 6858002"/>
                  <a:gd name="connsiteX301" fmla="*/ 4111549 w 4572002"/>
                  <a:gd name="connsiteY301" fmla="*/ 2409485 h 6858002"/>
                  <a:gd name="connsiteX302" fmla="*/ 4087164 w 4572002"/>
                  <a:gd name="connsiteY302" fmla="*/ 2334044 h 6858002"/>
                  <a:gd name="connsiteX303" fmla="*/ 4058207 w 4572002"/>
                  <a:gd name="connsiteY303" fmla="*/ 2228314 h 6858002"/>
                  <a:gd name="connsiteX304" fmla="*/ 4042967 w 4572002"/>
                  <a:gd name="connsiteY304" fmla="*/ 2188879 h 6858002"/>
                  <a:gd name="connsiteX305" fmla="*/ 4020296 w 4572002"/>
                  <a:gd name="connsiteY305" fmla="*/ 2094578 h 6858002"/>
                  <a:gd name="connsiteX306" fmla="*/ 4005437 w 4572002"/>
                  <a:gd name="connsiteY306" fmla="*/ 2016469 h 6858002"/>
                  <a:gd name="connsiteX307" fmla="*/ 3958954 w 4572002"/>
                  <a:gd name="connsiteY307" fmla="*/ 1953413 h 6858002"/>
                  <a:gd name="connsiteX308" fmla="*/ 3934949 w 4572002"/>
                  <a:gd name="connsiteY308" fmla="*/ 1933219 h 6858002"/>
                  <a:gd name="connsiteX309" fmla="*/ 3919519 w 4572002"/>
                  <a:gd name="connsiteY309" fmla="*/ 1916454 h 6858002"/>
                  <a:gd name="connsiteX310" fmla="*/ 3829028 w 4572002"/>
                  <a:gd name="connsiteY310" fmla="*/ 1842158 h 6858002"/>
                  <a:gd name="connsiteX311" fmla="*/ 3821407 w 4572002"/>
                  <a:gd name="connsiteY311" fmla="*/ 1833775 h 6858002"/>
                  <a:gd name="connsiteX312" fmla="*/ 3779686 w 4572002"/>
                  <a:gd name="connsiteY312" fmla="*/ 1733188 h 6858002"/>
                  <a:gd name="connsiteX313" fmla="*/ 3757018 w 4572002"/>
                  <a:gd name="connsiteY313" fmla="*/ 1697753 h 6858002"/>
                  <a:gd name="connsiteX314" fmla="*/ 3700436 w 4572002"/>
                  <a:gd name="connsiteY314" fmla="*/ 1624980 h 6858002"/>
                  <a:gd name="connsiteX315" fmla="*/ 3698532 w 4572002"/>
                  <a:gd name="connsiteY315" fmla="*/ 1596213 h 6858002"/>
                  <a:gd name="connsiteX316" fmla="*/ 3745230 w 4572002"/>
                  <a:gd name="connsiteY316" fmla="*/ 1459073 h 6858002"/>
                  <a:gd name="connsiteX317" fmla="*/ 3745229 w 4572002"/>
                  <a:gd name="connsiteY317" fmla="*/ 1459074 h 6858002"/>
                  <a:gd name="connsiteX318" fmla="*/ 3736012 w 4572002"/>
                  <a:gd name="connsiteY318" fmla="*/ 1481572 h 6858002"/>
                  <a:gd name="connsiteX319" fmla="*/ 3764423 w 4572002"/>
                  <a:gd name="connsiteY319" fmla="*/ 1268758 h 6858002"/>
                  <a:gd name="connsiteX320" fmla="*/ 3769590 w 4572002"/>
                  <a:gd name="connsiteY320" fmla="*/ 1286070 h 6858002"/>
                  <a:gd name="connsiteX321" fmla="*/ 3791927 w 4572002"/>
                  <a:gd name="connsiteY321" fmla="*/ 1350628 h 6858002"/>
                  <a:gd name="connsiteX322" fmla="*/ 3786333 w 4572002"/>
                  <a:gd name="connsiteY322" fmla="*/ 1413840 h 6858002"/>
                  <a:gd name="connsiteX323" fmla="*/ 3791928 w 4572002"/>
                  <a:gd name="connsiteY323" fmla="*/ 1350627 h 6858002"/>
                  <a:gd name="connsiteX324" fmla="*/ 3769590 w 4572002"/>
                  <a:gd name="connsiteY324" fmla="*/ 1286069 h 6858002"/>
                  <a:gd name="connsiteX325" fmla="*/ 3706152 w 4572002"/>
                  <a:gd name="connsiteY325" fmla="*/ 773035 h 6858002"/>
                  <a:gd name="connsiteX326" fmla="*/ 3706152 w 4572002"/>
                  <a:gd name="connsiteY326" fmla="*/ 773036 h 6858002"/>
                  <a:gd name="connsiteX327" fmla="*/ 3714152 w 4572002"/>
                  <a:gd name="connsiteY327" fmla="*/ 854380 h 6858002"/>
                  <a:gd name="connsiteX328" fmla="*/ 3745205 w 4572002"/>
                  <a:gd name="connsiteY328" fmla="*/ 915344 h 6858002"/>
                  <a:gd name="connsiteX329" fmla="*/ 3755683 w 4572002"/>
                  <a:gd name="connsiteY329" fmla="*/ 927156 h 6858002"/>
                  <a:gd name="connsiteX330" fmla="*/ 3752063 w 4572002"/>
                  <a:gd name="connsiteY330" fmla="*/ 1097088 h 6858002"/>
                  <a:gd name="connsiteX331" fmla="*/ 3747681 w 4572002"/>
                  <a:gd name="connsiteY331" fmla="*/ 1123186 h 6858002"/>
                  <a:gd name="connsiteX332" fmla="*/ 3772400 w 4572002"/>
                  <a:gd name="connsiteY332" fmla="*/ 1184029 h 6858002"/>
                  <a:gd name="connsiteX333" fmla="*/ 3747682 w 4572002"/>
                  <a:gd name="connsiteY333" fmla="*/ 1123185 h 6858002"/>
                  <a:gd name="connsiteX334" fmla="*/ 3752064 w 4572002"/>
                  <a:gd name="connsiteY334" fmla="*/ 1097087 h 6858002"/>
                  <a:gd name="connsiteX335" fmla="*/ 3755684 w 4572002"/>
                  <a:gd name="connsiteY335" fmla="*/ 927155 h 6858002"/>
                  <a:gd name="connsiteX336" fmla="*/ 3745206 w 4572002"/>
                  <a:gd name="connsiteY336" fmla="*/ 915343 h 6858002"/>
                  <a:gd name="connsiteX337" fmla="*/ 3714152 w 4572002"/>
                  <a:gd name="connsiteY337" fmla="*/ 854379 h 6858002"/>
                  <a:gd name="connsiteX338" fmla="*/ 3761553 w 4572002"/>
                  <a:gd name="connsiteY338" fmla="*/ 517851 h 6858002"/>
                  <a:gd name="connsiteX339" fmla="*/ 3752635 w 4572002"/>
                  <a:gd name="connsiteY339" fmla="*/ 556048 h 6858002"/>
                  <a:gd name="connsiteX340" fmla="*/ 3746157 w 4572002"/>
                  <a:gd name="connsiteY340" fmla="*/ 580051 h 6858002"/>
                  <a:gd name="connsiteX341" fmla="*/ 3742776 w 4572002"/>
                  <a:gd name="connsiteY341" fmla="*/ 642538 h 6858002"/>
                  <a:gd name="connsiteX342" fmla="*/ 3730253 w 4572002"/>
                  <a:gd name="connsiteY342" fmla="*/ 694928 h 6858002"/>
                  <a:gd name="connsiteX343" fmla="*/ 3742777 w 4572002"/>
                  <a:gd name="connsiteY343" fmla="*/ 642537 h 6858002"/>
                  <a:gd name="connsiteX344" fmla="*/ 3746158 w 4572002"/>
                  <a:gd name="connsiteY344" fmla="*/ 580050 h 6858002"/>
                  <a:gd name="connsiteX345" fmla="*/ 3752636 w 4572002"/>
                  <a:gd name="connsiteY345" fmla="*/ 556047 h 6858002"/>
                  <a:gd name="connsiteX346" fmla="*/ 3774848 w 4572002"/>
                  <a:gd name="connsiteY346" fmla="*/ 298169 h 6858002"/>
                  <a:gd name="connsiteX347" fmla="*/ 3760065 w 4572002"/>
                  <a:gd name="connsiteY347" fmla="*/ 313534 h 6858002"/>
                  <a:gd name="connsiteX348" fmla="*/ 3759493 w 4572002"/>
                  <a:gd name="connsiteY348" fmla="*/ 338871 h 6858002"/>
                  <a:gd name="connsiteX349" fmla="*/ 3759500 w 4572002"/>
                  <a:gd name="connsiteY349" fmla="*/ 338900 h 6858002"/>
                  <a:gd name="connsiteX350" fmla="*/ 3769400 w 4572002"/>
                  <a:gd name="connsiteY350" fmla="*/ 395640 h 6858002"/>
                  <a:gd name="connsiteX351" fmla="*/ 3765590 w 4572002"/>
                  <a:gd name="connsiteY351" fmla="*/ 367328 h 6858002"/>
                  <a:gd name="connsiteX352" fmla="*/ 3759500 w 4572002"/>
                  <a:gd name="connsiteY352" fmla="*/ 338900 h 6858002"/>
                  <a:gd name="connsiteX353" fmla="*/ 3759494 w 4572002"/>
                  <a:gd name="connsiteY353" fmla="*/ 338870 h 6858002"/>
                  <a:gd name="connsiteX354" fmla="*/ 3760066 w 4572002"/>
                  <a:gd name="connsiteY354" fmla="*/ 313533 h 6858002"/>
                  <a:gd name="connsiteX355" fmla="*/ 3782393 w 4572002"/>
                  <a:gd name="connsiteY355" fmla="*/ 281568 h 6858002"/>
                  <a:gd name="connsiteX356" fmla="*/ 3777498 w 4572002"/>
                  <a:gd name="connsiteY356" fmla="*/ 295415 h 6858002"/>
                  <a:gd name="connsiteX357" fmla="*/ 3777499 w 4572002"/>
                  <a:gd name="connsiteY357" fmla="*/ 295415 h 6858002"/>
                  <a:gd name="connsiteX358" fmla="*/ 3769073 w 4572002"/>
                  <a:gd name="connsiteY358" fmla="*/ 24486 h 6858002"/>
                  <a:gd name="connsiteX359" fmla="*/ 3766810 w 4572002"/>
                  <a:gd name="connsiteY359" fmla="*/ 74129 h 6858002"/>
                  <a:gd name="connsiteX360" fmla="*/ 3772734 w 4572002"/>
                  <a:gd name="connsiteY360" fmla="*/ 125861 h 6858002"/>
                  <a:gd name="connsiteX361" fmla="*/ 3777129 w 4572002"/>
                  <a:gd name="connsiteY361" fmla="*/ 153387 h 6858002"/>
                  <a:gd name="connsiteX362" fmla="*/ 3785402 w 4572002"/>
                  <a:gd name="connsiteY362" fmla="*/ 228944 h 6858002"/>
                  <a:gd name="connsiteX363" fmla="*/ 3780943 w 4572002"/>
                  <a:gd name="connsiteY363" fmla="*/ 177271 h 6858002"/>
                  <a:gd name="connsiteX364" fmla="*/ 3777129 w 4572002"/>
                  <a:gd name="connsiteY364" fmla="*/ 153387 h 6858002"/>
                  <a:gd name="connsiteX365" fmla="*/ 3776930 w 4572002"/>
                  <a:gd name="connsiteY365" fmla="*/ 151569 h 6858002"/>
                  <a:gd name="connsiteX366" fmla="*/ 3766811 w 4572002"/>
                  <a:gd name="connsiteY366" fmla="*/ 74129 h 6858002"/>
                  <a:gd name="connsiteX367" fmla="*/ 3766492 w 4572002"/>
                  <a:gd name="connsiteY367" fmla="*/ 0 h 6858002"/>
                  <a:gd name="connsiteX368" fmla="*/ 4230600 w 4572002"/>
                  <a:gd name="connsiteY368" fmla="*/ 0 h 6858002"/>
                  <a:gd name="connsiteX369" fmla="*/ 4229473 w 4572002"/>
                  <a:gd name="connsiteY369" fmla="*/ 2817 h 6858002"/>
                  <a:gd name="connsiteX370" fmla="*/ 4215375 w 4572002"/>
                  <a:gd name="connsiteY370" fmla="*/ 63587 h 6858002"/>
                  <a:gd name="connsiteX371" fmla="*/ 4201468 w 4572002"/>
                  <a:gd name="connsiteY371" fmla="*/ 176939 h 6858002"/>
                  <a:gd name="connsiteX372" fmla="*/ 4193466 w 4572002"/>
                  <a:gd name="connsiteY372" fmla="*/ 200182 h 6858002"/>
                  <a:gd name="connsiteX373" fmla="*/ 4155554 w 4572002"/>
                  <a:gd name="connsiteY373" fmla="*/ 340774 h 6858002"/>
                  <a:gd name="connsiteX374" fmla="*/ 4156319 w 4572002"/>
                  <a:gd name="connsiteY374" fmla="*/ 453364 h 6858002"/>
                  <a:gd name="connsiteX375" fmla="*/ 4158033 w 4572002"/>
                  <a:gd name="connsiteY375" fmla="*/ 462126 h 6858002"/>
                  <a:gd name="connsiteX376" fmla="*/ 4170605 w 4572002"/>
                  <a:gd name="connsiteY376" fmla="*/ 505182 h 6858002"/>
                  <a:gd name="connsiteX377" fmla="*/ 4167177 w 4572002"/>
                  <a:gd name="connsiteY377" fmla="*/ 571860 h 6858002"/>
                  <a:gd name="connsiteX378" fmla="*/ 4149840 w 4572002"/>
                  <a:gd name="connsiteY378" fmla="*/ 617772 h 6858002"/>
                  <a:gd name="connsiteX379" fmla="*/ 4149078 w 4572002"/>
                  <a:gd name="connsiteY379" fmla="*/ 674923 h 6858002"/>
                  <a:gd name="connsiteX380" fmla="*/ 4159937 w 4572002"/>
                  <a:gd name="connsiteY380" fmla="*/ 740268 h 6858002"/>
                  <a:gd name="connsiteX381" fmla="*/ 4162223 w 4572002"/>
                  <a:gd name="connsiteY381" fmla="*/ 769605 h 6858002"/>
                  <a:gd name="connsiteX382" fmla="*/ 4184703 w 4572002"/>
                  <a:gd name="connsiteY382" fmla="*/ 850189 h 6858002"/>
                  <a:gd name="connsiteX383" fmla="*/ 4179179 w 4572002"/>
                  <a:gd name="connsiteY383" fmla="*/ 898198 h 6858002"/>
                  <a:gd name="connsiteX384" fmla="*/ 4164319 w 4572002"/>
                  <a:gd name="connsiteY384" fmla="*/ 945444 h 6858002"/>
                  <a:gd name="connsiteX385" fmla="*/ 4150030 w 4572002"/>
                  <a:gd name="connsiteY385" fmla="*/ 975733 h 6858002"/>
                  <a:gd name="connsiteX386" fmla="*/ 4139934 w 4572002"/>
                  <a:gd name="connsiteY386" fmla="*/ 1036887 h 6858002"/>
                  <a:gd name="connsiteX387" fmla="*/ 4141458 w 4572002"/>
                  <a:gd name="connsiteY387" fmla="*/ 1048125 h 6858002"/>
                  <a:gd name="connsiteX388" fmla="*/ 4154032 w 4572002"/>
                  <a:gd name="connsiteY388" fmla="*/ 1230633 h 6858002"/>
                  <a:gd name="connsiteX389" fmla="*/ 4174225 w 4572002"/>
                  <a:gd name="connsiteY389" fmla="*/ 1303024 h 6858002"/>
                  <a:gd name="connsiteX390" fmla="*/ 4176701 w 4572002"/>
                  <a:gd name="connsiteY390" fmla="*/ 1318456 h 6858002"/>
                  <a:gd name="connsiteX391" fmla="*/ 4199372 w 4572002"/>
                  <a:gd name="connsiteY391" fmla="*/ 1472575 h 6858002"/>
                  <a:gd name="connsiteX392" fmla="*/ 4200325 w 4572002"/>
                  <a:gd name="connsiteY392" fmla="*/ 1489720 h 6858002"/>
                  <a:gd name="connsiteX393" fmla="*/ 4196324 w 4572002"/>
                  <a:gd name="connsiteY393" fmla="*/ 1537537 h 6858002"/>
                  <a:gd name="connsiteX394" fmla="*/ 4237474 w 4572002"/>
                  <a:gd name="connsiteY394" fmla="*/ 1650317 h 6858002"/>
                  <a:gd name="connsiteX395" fmla="*/ 4251572 w 4572002"/>
                  <a:gd name="connsiteY395" fmla="*/ 1763287 h 6858002"/>
                  <a:gd name="connsiteX396" fmla="*/ 4251380 w 4572002"/>
                  <a:gd name="connsiteY396" fmla="*/ 1825393 h 6858002"/>
                  <a:gd name="connsiteX397" fmla="*/ 4261478 w 4572002"/>
                  <a:gd name="connsiteY397" fmla="*/ 1869780 h 6858002"/>
                  <a:gd name="connsiteX398" fmla="*/ 4292149 w 4572002"/>
                  <a:gd name="connsiteY398" fmla="*/ 1978940 h 6858002"/>
                  <a:gd name="connsiteX399" fmla="*/ 4296911 w 4572002"/>
                  <a:gd name="connsiteY399" fmla="*/ 2030378 h 6858002"/>
                  <a:gd name="connsiteX400" fmla="*/ 4307201 w 4572002"/>
                  <a:gd name="connsiteY400" fmla="*/ 2085054 h 6858002"/>
                  <a:gd name="connsiteX401" fmla="*/ 4353302 w 4572002"/>
                  <a:gd name="connsiteY401" fmla="*/ 2220312 h 6858002"/>
                  <a:gd name="connsiteX402" fmla="*/ 4350636 w 4572002"/>
                  <a:gd name="connsiteY402" fmla="*/ 2330806 h 6858002"/>
                  <a:gd name="connsiteX403" fmla="*/ 4351206 w 4572002"/>
                  <a:gd name="connsiteY403" fmla="*/ 2401292 h 6858002"/>
                  <a:gd name="connsiteX404" fmla="*/ 4366446 w 4572002"/>
                  <a:gd name="connsiteY404" fmla="*/ 2485307 h 6858002"/>
                  <a:gd name="connsiteX405" fmla="*/ 4388736 w 4572002"/>
                  <a:gd name="connsiteY405" fmla="*/ 2554079 h 6858002"/>
                  <a:gd name="connsiteX406" fmla="*/ 4406453 w 4572002"/>
                  <a:gd name="connsiteY406" fmla="*/ 2649143 h 6858002"/>
                  <a:gd name="connsiteX407" fmla="*/ 4440554 w 4572002"/>
                  <a:gd name="connsiteY407" fmla="*/ 2743826 h 6858002"/>
                  <a:gd name="connsiteX408" fmla="*/ 4466653 w 4572002"/>
                  <a:gd name="connsiteY408" fmla="*/ 2809930 h 6858002"/>
                  <a:gd name="connsiteX409" fmla="*/ 4489705 w 4572002"/>
                  <a:gd name="connsiteY409" fmla="*/ 2901943 h 6858002"/>
                  <a:gd name="connsiteX410" fmla="*/ 4505897 w 4572002"/>
                  <a:gd name="connsiteY410" fmla="*/ 3042728 h 6858002"/>
                  <a:gd name="connsiteX411" fmla="*/ 4507613 w 4572002"/>
                  <a:gd name="connsiteY411" fmla="*/ 3107500 h 6858002"/>
                  <a:gd name="connsiteX412" fmla="*/ 4545521 w 4572002"/>
                  <a:gd name="connsiteY412" fmla="*/ 3209993 h 6858002"/>
                  <a:gd name="connsiteX413" fmla="*/ 4563811 w 4572002"/>
                  <a:gd name="connsiteY413" fmla="*/ 3253809 h 6858002"/>
                  <a:gd name="connsiteX414" fmla="*/ 4548570 w 4572002"/>
                  <a:gd name="connsiteY414" fmla="*/ 3293244 h 6858002"/>
                  <a:gd name="connsiteX415" fmla="*/ 4531043 w 4572002"/>
                  <a:gd name="connsiteY415" fmla="*/ 3318771 h 6858002"/>
                  <a:gd name="connsiteX416" fmla="*/ 4545904 w 4572002"/>
                  <a:gd name="connsiteY416" fmla="*/ 3399546 h 6858002"/>
                  <a:gd name="connsiteX417" fmla="*/ 4561524 w 4572002"/>
                  <a:gd name="connsiteY417" fmla="*/ 3485275 h 6858002"/>
                  <a:gd name="connsiteX418" fmla="*/ 4572002 w 4572002"/>
                  <a:gd name="connsiteY418" fmla="*/ 3546617 h 6858002"/>
                  <a:gd name="connsiteX419" fmla="*/ 4563620 w 4572002"/>
                  <a:gd name="connsiteY419" fmla="*/ 3623201 h 6858002"/>
                  <a:gd name="connsiteX420" fmla="*/ 4560192 w 4572002"/>
                  <a:gd name="connsiteY420" fmla="*/ 3683591 h 6858002"/>
                  <a:gd name="connsiteX421" fmla="*/ 4550476 w 4572002"/>
                  <a:gd name="connsiteY421" fmla="*/ 3732361 h 6858002"/>
                  <a:gd name="connsiteX422" fmla="*/ 4544759 w 4572002"/>
                  <a:gd name="connsiteY422" fmla="*/ 3749506 h 6858002"/>
                  <a:gd name="connsiteX423" fmla="*/ 4500182 w 4572002"/>
                  <a:gd name="connsiteY423" fmla="*/ 3885338 h 6858002"/>
                  <a:gd name="connsiteX424" fmla="*/ 4464557 w 4572002"/>
                  <a:gd name="connsiteY424" fmla="*/ 4030503 h 6858002"/>
                  <a:gd name="connsiteX425" fmla="*/ 4487039 w 4572002"/>
                  <a:gd name="connsiteY425" fmla="*/ 4124614 h 6858002"/>
                  <a:gd name="connsiteX426" fmla="*/ 4486656 w 4572002"/>
                  <a:gd name="connsiteY426" fmla="*/ 4159667 h 6858002"/>
                  <a:gd name="connsiteX427" fmla="*/ 4491801 w 4572002"/>
                  <a:gd name="connsiteY427" fmla="*/ 4320837 h 6858002"/>
                  <a:gd name="connsiteX428" fmla="*/ 4497325 w 4572002"/>
                  <a:gd name="connsiteY428" fmla="*/ 4349222 h 6858002"/>
                  <a:gd name="connsiteX429" fmla="*/ 4474653 w 4572002"/>
                  <a:gd name="connsiteY429" fmla="*/ 4502579 h 6858002"/>
                  <a:gd name="connsiteX430" fmla="*/ 4470844 w 4572002"/>
                  <a:gd name="connsiteY430" fmla="*/ 4558207 h 6858002"/>
                  <a:gd name="connsiteX431" fmla="*/ 4464557 w 4572002"/>
                  <a:gd name="connsiteY431" fmla="*/ 4609452 h 6858002"/>
                  <a:gd name="connsiteX432" fmla="*/ 4463033 w 4572002"/>
                  <a:gd name="connsiteY432" fmla="*/ 4681083 h 6858002"/>
                  <a:gd name="connsiteX433" fmla="*/ 4465891 w 4572002"/>
                  <a:gd name="connsiteY433" fmla="*/ 4755381 h 6858002"/>
                  <a:gd name="connsiteX434" fmla="*/ 4465319 w 4572002"/>
                  <a:gd name="connsiteY434" fmla="*/ 4838250 h 6858002"/>
                  <a:gd name="connsiteX435" fmla="*/ 4460367 w 4572002"/>
                  <a:gd name="connsiteY435" fmla="*/ 4871019 h 6858002"/>
                  <a:gd name="connsiteX436" fmla="*/ 4463795 w 4572002"/>
                  <a:gd name="connsiteY436" fmla="*/ 4959602 h 6858002"/>
                  <a:gd name="connsiteX437" fmla="*/ 4458082 w 4572002"/>
                  <a:gd name="connsiteY437" fmla="*/ 5006086 h 6858002"/>
                  <a:gd name="connsiteX438" fmla="*/ 4456937 w 4572002"/>
                  <a:gd name="connsiteY438" fmla="*/ 5082670 h 6858002"/>
                  <a:gd name="connsiteX439" fmla="*/ 4455603 w 4572002"/>
                  <a:gd name="connsiteY439" fmla="*/ 5107627 h 6858002"/>
                  <a:gd name="connsiteX440" fmla="*/ 4454840 w 4572002"/>
                  <a:gd name="connsiteY440" fmla="*/ 5129916 h 6858002"/>
                  <a:gd name="connsiteX441" fmla="*/ 4470464 w 4572002"/>
                  <a:gd name="connsiteY441" fmla="*/ 5206308 h 6858002"/>
                  <a:gd name="connsiteX442" fmla="*/ 4471415 w 4572002"/>
                  <a:gd name="connsiteY442" fmla="*/ 5274129 h 6858002"/>
                  <a:gd name="connsiteX443" fmla="*/ 4483990 w 4572002"/>
                  <a:gd name="connsiteY443" fmla="*/ 5393005 h 6858002"/>
                  <a:gd name="connsiteX444" fmla="*/ 4479607 w 4572002"/>
                  <a:gd name="connsiteY444" fmla="*/ 5419295 h 6858002"/>
                  <a:gd name="connsiteX445" fmla="*/ 4477894 w 4572002"/>
                  <a:gd name="connsiteY445" fmla="*/ 5501594 h 6858002"/>
                  <a:gd name="connsiteX446" fmla="*/ 4476560 w 4572002"/>
                  <a:gd name="connsiteY446" fmla="*/ 5548460 h 6858002"/>
                  <a:gd name="connsiteX447" fmla="*/ 4485703 w 4572002"/>
                  <a:gd name="connsiteY447" fmla="*/ 5606372 h 6858002"/>
                  <a:gd name="connsiteX448" fmla="*/ 4505134 w 4572002"/>
                  <a:gd name="connsiteY448" fmla="*/ 5706959 h 6858002"/>
                  <a:gd name="connsiteX449" fmla="*/ 4508183 w 4572002"/>
                  <a:gd name="connsiteY449" fmla="*/ 5733440 h 6858002"/>
                  <a:gd name="connsiteX450" fmla="*/ 4517519 w 4572002"/>
                  <a:gd name="connsiteY450" fmla="*/ 5781830 h 6858002"/>
                  <a:gd name="connsiteX451" fmla="*/ 4519234 w 4572002"/>
                  <a:gd name="connsiteY451" fmla="*/ 5790592 h 6858002"/>
                  <a:gd name="connsiteX452" fmla="*/ 4542855 w 4572002"/>
                  <a:gd name="connsiteY452" fmla="*/ 5864318 h 6858002"/>
                  <a:gd name="connsiteX453" fmla="*/ 4544759 w 4572002"/>
                  <a:gd name="connsiteY453" fmla="*/ 5902610 h 6858002"/>
                  <a:gd name="connsiteX454" fmla="*/ 4544951 w 4572002"/>
                  <a:gd name="connsiteY454" fmla="*/ 6012723 h 6858002"/>
                  <a:gd name="connsiteX455" fmla="*/ 4541332 w 4572002"/>
                  <a:gd name="connsiteY455" fmla="*/ 6059397 h 6858002"/>
                  <a:gd name="connsiteX456" fmla="*/ 4527426 w 4572002"/>
                  <a:gd name="connsiteY456" fmla="*/ 6171605 h 6858002"/>
                  <a:gd name="connsiteX457" fmla="*/ 4520568 w 4572002"/>
                  <a:gd name="connsiteY457" fmla="*/ 6242093 h 6858002"/>
                  <a:gd name="connsiteX458" fmla="*/ 4509706 w 4572002"/>
                  <a:gd name="connsiteY458" fmla="*/ 6323058 h 6858002"/>
                  <a:gd name="connsiteX459" fmla="*/ 4502848 w 4572002"/>
                  <a:gd name="connsiteY459" fmla="*/ 6415833 h 6858002"/>
                  <a:gd name="connsiteX460" fmla="*/ 4482084 w 4572002"/>
                  <a:gd name="connsiteY460" fmla="*/ 6584812 h 6858002"/>
                  <a:gd name="connsiteX461" fmla="*/ 4460557 w 4572002"/>
                  <a:gd name="connsiteY461" fmla="*/ 6748458 h 6858002"/>
                  <a:gd name="connsiteX462" fmla="*/ 4441507 w 4572002"/>
                  <a:gd name="connsiteY462" fmla="*/ 6815516 h 6858002"/>
                  <a:gd name="connsiteX463" fmla="*/ 4431806 w 4572002"/>
                  <a:gd name="connsiteY463" fmla="*/ 6858001 h 6858002"/>
                  <a:gd name="connsiteX464" fmla="*/ 4259554 w 4572002"/>
                  <a:gd name="connsiteY464" fmla="*/ 6858001 h 6858002"/>
                  <a:gd name="connsiteX465" fmla="*/ 4259554 w 4572002"/>
                  <a:gd name="connsiteY465" fmla="*/ 6858002 h 6858002"/>
                  <a:gd name="connsiteX466" fmla="*/ 0 w 4572002"/>
                  <a:gd name="connsiteY466" fmla="*/ 6858002 h 6858002"/>
                  <a:gd name="connsiteX467" fmla="*/ 0 w 4572002"/>
                  <a:gd name="connsiteY467" fmla="*/ 2 h 6858002"/>
                  <a:gd name="connsiteX468" fmla="*/ 3766492 w 4572002"/>
                  <a:gd name="connsiteY468" fmla="*/ 1 h 6858002"/>
                  <a:gd name="connsiteX469" fmla="*/ 3769210 w 4572002"/>
                  <a:gd name="connsiteY469" fmla="*/ 21486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4572002" h="6858002">
                    <a:moveTo>
                      <a:pt x="4214994" y="6564620"/>
                    </a:moveTo>
                    <a:lnTo>
                      <a:pt x="4214994" y="6564621"/>
                    </a:lnTo>
                    <a:cubicBezTo>
                      <a:pt x="4225281" y="6575479"/>
                      <a:pt x="4231378" y="6582147"/>
                      <a:pt x="4237474" y="6588626"/>
                    </a:cubicBezTo>
                    <a:lnTo>
                      <a:pt x="4254096" y="6625225"/>
                    </a:lnTo>
                    <a:lnTo>
                      <a:pt x="4247001" y="6662540"/>
                    </a:lnTo>
                    <a:lnTo>
                      <a:pt x="4247000" y="6662541"/>
                    </a:lnTo>
                    <a:lnTo>
                      <a:pt x="4246999" y="6662544"/>
                    </a:lnTo>
                    <a:lnTo>
                      <a:pt x="4235550" y="6683027"/>
                    </a:lnTo>
                    <a:lnTo>
                      <a:pt x="4232403" y="6702976"/>
                    </a:lnTo>
                    <a:lnTo>
                      <a:pt x="4232403" y="6702977"/>
                    </a:lnTo>
                    <a:cubicBezTo>
                      <a:pt x="4232808" y="6716169"/>
                      <a:pt x="4237951" y="6729219"/>
                      <a:pt x="4246238" y="6742553"/>
                    </a:cubicBezTo>
                    <a:lnTo>
                      <a:pt x="4246239" y="6742555"/>
                    </a:lnTo>
                    <a:lnTo>
                      <a:pt x="4265716" y="6812062"/>
                    </a:lnTo>
                    <a:lnTo>
                      <a:pt x="4265717" y="6812064"/>
                    </a:lnTo>
                    <a:lnTo>
                      <a:pt x="4265717" y="6812063"/>
                    </a:lnTo>
                    <a:lnTo>
                      <a:pt x="4265716" y="6812062"/>
                    </a:lnTo>
                    <a:lnTo>
                      <a:pt x="4260942" y="6776800"/>
                    </a:lnTo>
                    <a:lnTo>
                      <a:pt x="4246239" y="6742555"/>
                    </a:lnTo>
                    <a:lnTo>
                      <a:pt x="4246238" y="6742552"/>
                    </a:lnTo>
                    <a:lnTo>
                      <a:pt x="4232403" y="6702976"/>
                    </a:lnTo>
                    <a:lnTo>
                      <a:pt x="4246999" y="6662544"/>
                    </a:lnTo>
                    <a:lnTo>
                      <a:pt x="4247000" y="6662542"/>
                    </a:lnTo>
                    <a:lnTo>
                      <a:pt x="4247001" y="6662540"/>
                    </a:lnTo>
                    <a:lnTo>
                      <a:pt x="4254084" y="6645552"/>
                    </a:lnTo>
                    <a:lnTo>
                      <a:pt x="4254096" y="6625225"/>
                    </a:lnTo>
                    <a:lnTo>
                      <a:pt x="4254096" y="6625224"/>
                    </a:lnTo>
                    <a:cubicBezTo>
                      <a:pt x="4252000" y="6611341"/>
                      <a:pt x="4245951" y="6597578"/>
                      <a:pt x="4237474" y="6588625"/>
                    </a:cubicBezTo>
                    <a:close/>
                    <a:moveTo>
                      <a:pt x="4295315" y="6438981"/>
                    </a:moveTo>
                    <a:lnTo>
                      <a:pt x="4275385" y="6463840"/>
                    </a:lnTo>
                    <a:lnTo>
                      <a:pt x="4275382" y="6463849"/>
                    </a:lnTo>
                    <a:lnTo>
                      <a:pt x="4261587" y="6513012"/>
                    </a:lnTo>
                    <a:lnTo>
                      <a:pt x="4242781" y="6546194"/>
                    </a:lnTo>
                    <a:lnTo>
                      <a:pt x="4242781" y="6546195"/>
                    </a:lnTo>
                    <a:lnTo>
                      <a:pt x="4259120" y="6521804"/>
                    </a:lnTo>
                    <a:lnTo>
                      <a:pt x="4261587" y="6513012"/>
                    </a:lnTo>
                    <a:lnTo>
                      <a:pt x="4264398" y="6508052"/>
                    </a:lnTo>
                    <a:lnTo>
                      <a:pt x="4275382" y="6463849"/>
                    </a:lnTo>
                    <a:lnTo>
                      <a:pt x="4275385" y="6463841"/>
                    </a:lnTo>
                    <a:cubicBezTo>
                      <a:pt x="4278336" y="6451650"/>
                      <a:pt x="4285813" y="6444077"/>
                      <a:pt x="4295315" y="6438981"/>
                    </a:cubicBezTo>
                    <a:close/>
                    <a:moveTo>
                      <a:pt x="4381289" y="6365204"/>
                    </a:moveTo>
                    <a:lnTo>
                      <a:pt x="4380008" y="6387910"/>
                    </a:lnTo>
                    <a:lnTo>
                      <a:pt x="4378243" y="6391549"/>
                    </a:lnTo>
                    <a:lnTo>
                      <a:pt x="4370589" y="6407332"/>
                    </a:lnTo>
                    <a:lnTo>
                      <a:pt x="4370589" y="6407333"/>
                    </a:lnTo>
                    <a:lnTo>
                      <a:pt x="4378243" y="6391549"/>
                    </a:lnTo>
                    <a:lnTo>
                      <a:pt x="4380008" y="6387910"/>
                    </a:lnTo>
                    <a:close/>
                    <a:moveTo>
                      <a:pt x="4142220" y="4221391"/>
                    </a:move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7"/>
                      <a:pt x="4116716" y="4800483"/>
                    </a:cubicBezTo>
                    <a:lnTo>
                      <a:pt x="4116716" y="4800484"/>
                    </a:lnTo>
                    <a:cubicBezTo>
                      <a:pt x="4118597" y="4810581"/>
                      <a:pt x="4123170" y="4819964"/>
                      <a:pt x="4131552" y="4828917"/>
                    </a:cubicBezTo>
                    <a:lnTo>
                      <a:pt x="4153733" y="4863343"/>
                    </a:lnTo>
                    <a:lnTo>
                      <a:pt x="4161262" y="4889275"/>
                    </a:lnTo>
                    <a:lnTo>
                      <a:pt x="4159557" y="4912168"/>
                    </a:lnTo>
                    <a:cubicBezTo>
                      <a:pt x="4157842" y="4919978"/>
                      <a:pt x="4157485" y="4927122"/>
                      <a:pt x="4158155" y="4933804"/>
                    </a:cubicBezTo>
                    <a:lnTo>
                      <a:pt x="4158155" y="4933805"/>
                    </a:lnTo>
                    <a:lnTo>
                      <a:pt x="4162914" y="4952673"/>
                    </a:lnTo>
                    <a:lnTo>
                      <a:pt x="4165707" y="4957454"/>
                    </a:lnTo>
                    <a:lnTo>
                      <a:pt x="4166985" y="4961456"/>
                    </a:lnTo>
                    <a:cubicBezTo>
                      <a:pt x="4171496" y="4970097"/>
                      <a:pt x="4177202" y="4978394"/>
                      <a:pt x="4182989" y="4987038"/>
                    </a:cubicBezTo>
                    <a:cubicBezTo>
                      <a:pt x="4194228" y="5003802"/>
                      <a:pt x="4208326" y="5022853"/>
                      <a:pt x="4209468" y="5041522"/>
                    </a:cubicBezTo>
                    <a:cubicBezTo>
                      <a:pt x="4210087" y="5052096"/>
                      <a:pt x="4213005" y="5062300"/>
                      <a:pt x="4216684" y="5072376"/>
                    </a:cubicBezTo>
                    <a:lnTo>
                      <a:pt x="4222587" y="5087441"/>
                    </a:lnTo>
                    <a:lnTo>
                      <a:pt x="4235615" y="5133220"/>
                    </a:lnTo>
                    <a:lnTo>
                      <a:pt x="4235616" y="5133225"/>
                    </a:lnTo>
                    <a:lnTo>
                      <a:pt x="4228901" y="5166113"/>
                    </a:lnTo>
                    <a:lnTo>
                      <a:pt x="4228901" y="5166114"/>
                    </a:lnTo>
                    <a:cubicBezTo>
                      <a:pt x="4228139" y="5167638"/>
                      <a:pt x="4228712" y="5169781"/>
                      <a:pt x="4229593" y="5172091"/>
                    </a:cubicBezTo>
                    <a:lnTo>
                      <a:pt x="4232139" y="5179068"/>
                    </a:lnTo>
                    <a:cubicBezTo>
                      <a:pt x="4235759" y="5196595"/>
                      <a:pt x="4235807" y="5213598"/>
                      <a:pt x="4231973" y="5229434"/>
                    </a:cubicBezTo>
                    <a:lnTo>
                      <a:pt x="4225669" y="5241089"/>
                    </a:lnTo>
                    <a:lnTo>
                      <a:pt x="4208517" y="5272796"/>
                    </a:lnTo>
                    <a:cubicBezTo>
                      <a:pt x="4196871" y="5285441"/>
                      <a:pt x="4189165" y="5298595"/>
                      <a:pt x="4184613" y="5312288"/>
                    </a:cubicBezTo>
                    <a:lnTo>
                      <a:pt x="4183557" y="5321350"/>
                    </a:lnTo>
                    <a:lnTo>
                      <a:pt x="4181083" y="5326163"/>
                    </a:ln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7" y="5480638"/>
                    </a:cubicBezTo>
                    <a:lnTo>
                      <a:pt x="4208850" y="5507668"/>
                    </a:lnTo>
                    <a:lnTo>
                      <a:pt x="4198232" y="5531692"/>
                    </a:lnTo>
                    <a:lnTo>
                      <a:pt x="4198231" y="5531693"/>
                    </a:lnTo>
                    <a:cubicBezTo>
                      <a:pt x="4191181" y="5537600"/>
                      <a:pt x="4187989" y="5542649"/>
                      <a:pt x="4188085" y="5547578"/>
                    </a:cubicBezTo>
                    <a:lnTo>
                      <a:pt x="4188085" y="5547579"/>
                    </a:lnTo>
                    <a:cubicBezTo>
                      <a:pt x="4188180" y="5552508"/>
                      <a:pt x="4191562" y="5557318"/>
                      <a:pt x="4197659" y="5562747"/>
                    </a:cubicBezTo>
                    <a:cubicBezTo>
                      <a:pt x="4240332" y="5600468"/>
                      <a:pt x="4267003" y="5646190"/>
                      <a:pt x="4268907" y="5704484"/>
                    </a:cubicBezTo>
                    <a:cubicBezTo>
                      <a:pt x="4269289" y="5716486"/>
                      <a:pt x="4271954" y="5728679"/>
                      <a:pt x="4274812" y="5740489"/>
                    </a:cubicBezTo>
                    <a:cubicBezTo>
                      <a:pt x="4276527" y="5747729"/>
                      <a:pt x="4278433" y="5756494"/>
                      <a:pt x="4283578" y="5760874"/>
                    </a:cubicBezTo>
                    <a:cubicBezTo>
                      <a:pt x="4322821" y="5794975"/>
                      <a:pt x="4350063" y="5837458"/>
                      <a:pt x="4371973" y="5883752"/>
                    </a:cubicBezTo>
                    <a:lnTo>
                      <a:pt x="4371974" y="5883757"/>
                    </a:lnTo>
                    <a:lnTo>
                      <a:pt x="4389877" y="5935946"/>
                    </a:lnTo>
                    <a:lnTo>
                      <a:pt x="4389878" y="5935950"/>
                    </a:lnTo>
                    <a:lnTo>
                      <a:pt x="4386259" y="5993290"/>
                    </a:lnTo>
                    <a:lnTo>
                      <a:pt x="4386259" y="5993291"/>
                    </a:lnTo>
                    <a:cubicBezTo>
                      <a:pt x="4385116" y="6004531"/>
                      <a:pt x="4385306" y="6017485"/>
                      <a:pt x="4379782" y="6026440"/>
                    </a:cubicBezTo>
                    <a:cubicBezTo>
                      <a:pt x="4362445" y="6054825"/>
                      <a:pt x="4343778" y="6082258"/>
                      <a:pt x="4323583" y="6108738"/>
                    </a:cubicBezTo>
                    <a:cubicBezTo>
                      <a:pt x="4314914" y="6120074"/>
                      <a:pt x="4309961" y="6126884"/>
                      <a:pt x="4309890" y="6133314"/>
                    </a:cubicBezTo>
                    <a:lnTo>
                      <a:pt x="4309890" y="6133315"/>
                    </a:lnTo>
                    <a:lnTo>
                      <a:pt x="4313591" y="6143190"/>
                    </a:lnTo>
                    <a:lnTo>
                      <a:pt x="4325486" y="6155600"/>
                    </a:lnTo>
                    <a:lnTo>
                      <a:pt x="4325488" y="6155603"/>
                    </a:lnTo>
                    <a:cubicBezTo>
                      <a:pt x="4347778" y="6175798"/>
                      <a:pt x="4359398" y="6200945"/>
                      <a:pt x="4364160" y="6228757"/>
                    </a:cubicBezTo>
                    <a:lnTo>
                      <a:pt x="4381497" y="6361540"/>
                    </a:lnTo>
                    <a:lnTo>
                      <a:pt x="4381497" y="6361539"/>
                    </a:lnTo>
                    <a:cubicBezTo>
                      <a:pt x="4377877" y="6317151"/>
                      <a:pt x="4371590" y="6272764"/>
                      <a:pt x="4364160" y="6228756"/>
                    </a:cubicBezTo>
                    <a:cubicBezTo>
                      <a:pt x="4359398" y="6200944"/>
                      <a:pt x="4347778" y="6175797"/>
                      <a:pt x="4325488" y="6155602"/>
                    </a:cubicBezTo>
                    <a:lnTo>
                      <a:pt x="4325486" y="6155600"/>
                    </a:lnTo>
                    <a:lnTo>
                      <a:pt x="4309890" y="6133315"/>
                    </a:lnTo>
                    <a:lnTo>
                      <a:pt x="4323583" y="6108739"/>
                    </a:lnTo>
                    <a:cubicBezTo>
                      <a:pt x="4343778" y="6082259"/>
                      <a:pt x="4362445" y="6054826"/>
                      <a:pt x="4379782" y="6026441"/>
                    </a:cubicBezTo>
                    <a:cubicBezTo>
                      <a:pt x="4385306" y="6017486"/>
                      <a:pt x="4385116" y="6004532"/>
                      <a:pt x="4386259" y="5993292"/>
                    </a:cubicBezTo>
                    <a:lnTo>
                      <a:pt x="4386259" y="5993290"/>
                    </a:lnTo>
                    <a:lnTo>
                      <a:pt x="4389712" y="5964477"/>
                    </a:lnTo>
                    <a:lnTo>
                      <a:pt x="4389878" y="5935950"/>
                    </a:lnTo>
                    <a:lnTo>
                      <a:pt x="4389878" y="5935949"/>
                    </a:lnTo>
                    <a:lnTo>
                      <a:pt x="4389877" y="5935946"/>
                    </a:lnTo>
                    <a:lnTo>
                      <a:pt x="4382997" y="5909351"/>
                    </a:lnTo>
                    <a:lnTo>
                      <a:pt x="4371974" y="5883757"/>
                    </a:lnTo>
                    <a:lnTo>
                      <a:pt x="4371973" y="5883751"/>
                    </a:lnTo>
                    <a:cubicBezTo>
                      <a:pt x="4350063" y="5837457"/>
                      <a:pt x="4322821" y="5794974"/>
                      <a:pt x="4283578" y="5760873"/>
                    </a:cubicBezTo>
                    <a:cubicBezTo>
                      <a:pt x="4278433" y="5756493"/>
                      <a:pt x="4276527" y="5747728"/>
                      <a:pt x="4274812" y="5740488"/>
                    </a:cubicBezTo>
                    <a:cubicBezTo>
                      <a:pt x="4271954" y="5728678"/>
                      <a:pt x="4269289" y="5716485"/>
                      <a:pt x="4268907" y="5704483"/>
                    </a:cubicBezTo>
                    <a:cubicBezTo>
                      <a:pt x="4267003" y="5646189"/>
                      <a:pt x="4240332" y="5600467"/>
                      <a:pt x="4197659" y="5562746"/>
                    </a:cubicBezTo>
                    <a:lnTo>
                      <a:pt x="4188085" y="5547578"/>
                    </a:lnTo>
                    <a:lnTo>
                      <a:pt x="4198231" y="5531694"/>
                    </a:lnTo>
                    <a:lnTo>
                      <a:pt x="4198232" y="5531692"/>
                    </a:lnTo>
                    <a:lnTo>
                      <a:pt x="4206630" y="5520422"/>
                    </a:lnTo>
                    <a:lnTo>
                      <a:pt x="4208850" y="5507668"/>
                    </a:lnTo>
                    <a:lnTo>
                      <a:pt x="4208850" y="5507667"/>
                    </a:lnTo>
                    <a:cubicBezTo>
                      <a:pt x="4208803" y="5498832"/>
                      <a:pt x="4206231" y="5489497"/>
                      <a:pt x="4204327" y="5480637"/>
                    </a:cubicBezTo>
                    <a:cubicBezTo>
                      <a:pt x="4200516" y="5462351"/>
                      <a:pt x="4196514" y="5443870"/>
                      <a:pt x="4192704" y="5425582"/>
                    </a:cubicBezTo>
                    <a:cubicBezTo>
                      <a:pt x="4190038" y="5412057"/>
                      <a:pt x="4187752" y="5398721"/>
                      <a:pt x="4184513" y="5385384"/>
                    </a:cubicBezTo>
                    <a:lnTo>
                      <a:pt x="4179637" y="5355014"/>
                    </a:lnTo>
                    <a:lnTo>
                      <a:pt x="4183557" y="5321350"/>
                    </a:lnTo>
                    <a:lnTo>
                      <a:pt x="4208517" y="5272797"/>
                    </a:lnTo>
                    <a:lnTo>
                      <a:pt x="4225669" y="5241089"/>
                    </a:lnTo>
                    <a:lnTo>
                      <a:pt x="4231973" y="5229433"/>
                    </a:lnTo>
                    <a:lnTo>
                      <a:pt x="4232139" y="5179068"/>
                    </a:lnTo>
                    <a:lnTo>
                      <a:pt x="4232139" y="5179067"/>
                    </a:lnTo>
                    <a:cubicBezTo>
                      <a:pt x="4231663" y="5176876"/>
                      <a:pt x="4230473" y="5174400"/>
                      <a:pt x="4229593" y="5172090"/>
                    </a:cubicBezTo>
                    <a:lnTo>
                      <a:pt x="4228901" y="5166114"/>
                    </a:lnTo>
                    <a:lnTo>
                      <a:pt x="4235616" y="5133225"/>
                    </a:lnTo>
                    <a:lnTo>
                      <a:pt x="4235616" y="5133224"/>
                    </a:lnTo>
                    <a:lnTo>
                      <a:pt x="4235615" y="5133220"/>
                    </a:lnTo>
                    <a:lnTo>
                      <a:pt x="4228473" y="5102461"/>
                    </a:lnTo>
                    <a:lnTo>
                      <a:pt x="4222587" y="5087441"/>
                    </a:lnTo>
                    <a:lnTo>
                      <a:pt x="4222582" y="5087423"/>
                    </a:lnTo>
                    <a:cubicBezTo>
                      <a:pt x="4216496" y="5072411"/>
                      <a:pt x="4210397" y="5057381"/>
                      <a:pt x="4209468" y="5041521"/>
                    </a:cubicBezTo>
                    <a:cubicBezTo>
                      <a:pt x="4208326" y="5022852"/>
                      <a:pt x="4194228" y="5003801"/>
                      <a:pt x="4182989" y="4987037"/>
                    </a:cubicBezTo>
                    <a:lnTo>
                      <a:pt x="4165707" y="4957454"/>
                    </a:lnTo>
                    <a:lnTo>
                      <a:pt x="4158155" y="4933805"/>
                    </a:lnTo>
                    <a:lnTo>
                      <a:pt x="4159557" y="4912169"/>
                    </a:lnTo>
                    <a:cubicBezTo>
                      <a:pt x="4161319" y="4904358"/>
                      <a:pt x="4161831" y="4896714"/>
                      <a:pt x="4161262" y="4889276"/>
                    </a:cubicBezTo>
                    <a:lnTo>
                      <a:pt x="4161262" y="4889275"/>
                    </a:lnTo>
                    <a:lnTo>
                      <a:pt x="4156484" y="4867614"/>
                    </a:lnTo>
                    <a:lnTo>
                      <a:pt x="4153733" y="4863343"/>
                    </a:lnTo>
                    <a:lnTo>
                      <a:pt x="4151983" y="4857317"/>
                    </a:lnTo>
                    <a:cubicBezTo>
                      <a:pt x="4146840" y="4847214"/>
                      <a:pt x="4139839" y="4837703"/>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9" y="4442762"/>
                      <a:pt x="4197659" y="4403326"/>
                      <a:pt x="4196706" y="4363891"/>
                    </a:cubicBezTo>
                    <a:lnTo>
                      <a:pt x="4196706" y="4363890"/>
                    </a:lnTo>
                    <a:cubicBezTo>
                      <a:pt x="4196514" y="4350554"/>
                      <a:pt x="4193466" y="4336457"/>
                      <a:pt x="4187752" y="4324645"/>
                    </a:cubicBezTo>
                    <a:cubicBezTo>
                      <a:pt x="4175749" y="4300070"/>
                      <a:pt x="4160129" y="4277401"/>
                      <a:pt x="4147936" y="4253014"/>
                    </a:cubicBezTo>
                    <a:close/>
                    <a:moveTo>
                      <a:pt x="4211111" y="2836172"/>
                    </a:moveTo>
                    <a:lnTo>
                      <a:pt x="4202421" y="2848793"/>
                    </a:lnTo>
                    <a:cubicBezTo>
                      <a:pt x="4197421" y="2865010"/>
                      <a:pt x="4191562" y="2881307"/>
                      <a:pt x="4186816" y="2897785"/>
                    </a:cubicBezTo>
                    <a:lnTo>
                      <a:pt x="4185787" y="2903551"/>
                    </a:lnTo>
                    <a:lnTo>
                      <a:pt x="4182513" y="2914328"/>
                    </a:lnTo>
                    <a:lnTo>
                      <a:pt x="4177882" y="2947858"/>
                    </a:lnTo>
                    <a:lnTo>
                      <a:pt x="4177881" y="2947862"/>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2"/>
                      <a:pt x="4093355" y="3574408"/>
                    </a:cubicBezTo>
                    <a:lnTo>
                      <a:pt x="4093355" y="3574409"/>
                    </a:lnTo>
                    <a:cubicBezTo>
                      <a:pt x="4092450" y="3582005"/>
                      <a:pt x="4096499" y="3590054"/>
                      <a:pt x="4105453" y="3606818"/>
                    </a:cubicBezTo>
                    <a:cubicBezTo>
                      <a:pt x="4109835" y="3614820"/>
                      <a:pt x="4112501" y="3624726"/>
                      <a:pt x="4118979" y="3630633"/>
                    </a:cubicBezTo>
                    <a:lnTo>
                      <a:pt x="4136708" y="3654416"/>
                    </a:lnTo>
                    <a:lnTo>
                      <a:pt x="4140382" y="3668940"/>
                    </a:lnTo>
                    <a:lnTo>
                      <a:pt x="4143220" y="3680164"/>
                    </a:lnTo>
                    <a:lnTo>
                      <a:pt x="4139172" y="3734837"/>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7425" y="3868764"/>
                    </a:lnTo>
                    <a:lnTo>
                      <a:pt x="4126028" y="3885337"/>
                    </a:lnTo>
                    <a:lnTo>
                      <a:pt x="4126028" y="3885339"/>
                    </a:lnTo>
                    <a:cubicBezTo>
                      <a:pt x="4135744" y="3897722"/>
                      <a:pt x="4143150" y="3910319"/>
                      <a:pt x="4148409" y="3923125"/>
                    </a:cubicBezTo>
                    <a:lnTo>
                      <a:pt x="4157913" y="3962160"/>
                    </a:lnTo>
                    <a:lnTo>
                      <a:pt x="4142221" y="4043838"/>
                    </a:lnTo>
                    <a:lnTo>
                      <a:pt x="4142220" y="4043839"/>
                    </a:lnTo>
                    <a:cubicBezTo>
                      <a:pt x="4133457" y="4063842"/>
                      <a:pt x="4128075" y="4083702"/>
                      <a:pt x="4127099" y="4103825"/>
                    </a:cubicBezTo>
                    <a:lnTo>
                      <a:pt x="4127099" y="4103826"/>
                    </a:lnTo>
                    <a:lnTo>
                      <a:pt x="4129066" y="4134256"/>
                    </a:lnTo>
                    <a:lnTo>
                      <a:pt x="4138410" y="4165382"/>
                    </a:lnTo>
                    <a:lnTo>
                      <a:pt x="4138410" y="4165384"/>
                    </a:lnTo>
                    <a:lnTo>
                      <a:pt x="4142315" y="4192388"/>
                    </a:lnTo>
                    <a:lnTo>
                      <a:pt x="4142315" y="4192387"/>
                    </a:lnTo>
                    <a:cubicBezTo>
                      <a:pt x="4142411" y="4182767"/>
                      <a:pt x="4141839" y="4173480"/>
                      <a:pt x="4138410" y="4165383"/>
                    </a:cubicBezTo>
                    <a:lnTo>
                      <a:pt x="4138410" y="4165382"/>
                    </a:lnTo>
                    <a:lnTo>
                      <a:pt x="4127099" y="4103826"/>
                    </a:lnTo>
                    <a:lnTo>
                      <a:pt x="4142220" y="4043840"/>
                    </a:lnTo>
                    <a:lnTo>
                      <a:pt x="4142221" y="4043838"/>
                    </a:lnTo>
                    <a:lnTo>
                      <a:pt x="4155523" y="4002410"/>
                    </a:lnTo>
                    <a:lnTo>
                      <a:pt x="4157913" y="3962160"/>
                    </a:lnTo>
                    <a:lnTo>
                      <a:pt x="4157913" y="3962159"/>
                    </a:lnTo>
                    <a:cubicBezTo>
                      <a:pt x="4155651" y="3935727"/>
                      <a:pt x="4145460" y="3910104"/>
                      <a:pt x="4126028" y="3885338"/>
                    </a:cubicBezTo>
                    <a:lnTo>
                      <a:pt x="4126028" y="3885337"/>
                    </a:lnTo>
                    <a:lnTo>
                      <a:pt x="4116645" y="3852620"/>
                    </a:lnTo>
                    <a:lnTo>
                      <a:pt x="4130980" y="3822473"/>
                    </a:lnTo>
                    <a:cubicBezTo>
                      <a:pt x="4139172" y="3811614"/>
                      <a:pt x="4144316" y="3800897"/>
                      <a:pt x="4145911" y="3789777"/>
                    </a:cubicBezTo>
                    <a:lnTo>
                      <a:pt x="4145911" y="3789776"/>
                    </a:lnTo>
                    <a:cubicBezTo>
                      <a:pt x="4147507" y="3778655"/>
                      <a:pt x="4145554" y="3767130"/>
                      <a:pt x="4139554" y="3754652"/>
                    </a:cubicBezTo>
                    <a:lnTo>
                      <a:pt x="4139172" y="3734838"/>
                    </a:lnTo>
                    <a:lnTo>
                      <a:pt x="4143220" y="3680164"/>
                    </a:lnTo>
                    <a:lnTo>
                      <a:pt x="4143220" y="3680163"/>
                    </a:lnTo>
                    <a:lnTo>
                      <a:pt x="4140382" y="3668940"/>
                    </a:lnTo>
                    <a:lnTo>
                      <a:pt x="4136708" y="3654416"/>
                    </a:lnTo>
                    <a:lnTo>
                      <a:pt x="4136708" y="3654416"/>
                    </a:lnTo>
                    <a:lnTo>
                      <a:pt x="4136708" y="3654415"/>
                    </a:lnTo>
                    <a:cubicBezTo>
                      <a:pt x="4132898" y="3646123"/>
                      <a:pt x="4127219" y="3638157"/>
                      <a:pt x="4118979" y="3630632"/>
                    </a:cubicBezTo>
                    <a:cubicBezTo>
                      <a:pt x="4112501" y="3624725"/>
                      <a:pt x="4109835" y="3614819"/>
                      <a:pt x="4105453" y="3606817"/>
                    </a:cubicBezTo>
                    <a:cubicBezTo>
                      <a:pt x="4100976" y="3598435"/>
                      <a:pt x="4097725" y="3592232"/>
                      <a:pt x="4095707" y="3587174"/>
                    </a:cubicBezTo>
                    <a:lnTo>
                      <a:pt x="4093355"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1"/>
                    </a:lnTo>
                    <a:cubicBezTo>
                      <a:pt x="4193372" y="3045777"/>
                      <a:pt x="4189562" y="3014153"/>
                      <a:pt x="4181465" y="2982148"/>
                    </a:cubicBezTo>
                    <a:lnTo>
                      <a:pt x="4177881" y="2947863"/>
                    </a:lnTo>
                    <a:lnTo>
                      <a:pt x="4177882" y="2947858"/>
                    </a:lnTo>
                    <a:lnTo>
                      <a:pt x="4185787" y="2903551"/>
                    </a:lnTo>
                    <a:lnTo>
                      <a:pt x="4202421" y="2848794"/>
                    </a:lnTo>
                    <a:cubicBezTo>
                      <a:pt x="4203754" y="2844317"/>
                      <a:pt x="4207040"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25839" y="2518262"/>
                    </a:lnTo>
                    <a:lnTo>
                      <a:pt x="4125838" y="2518264"/>
                    </a:lnTo>
                    <a:cubicBezTo>
                      <a:pt x="4123171" y="2527790"/>
                      <a:pt x="4122027" y="2536457"/>
                      <a:pt x="4122194" y="2545006"/>
                    </a:cubicBezTo>
                    <a:lnTo>
                      <a:pt x="4122194" y="2545007"/>
                    </a:lnTo>
                    <a:cubicBezTo>
                      <a:pt x="4122360" y="2553556"/>
                      <a:pt x="4123837" y="2561986"/>
                      <a:pt x="4126408" y="2571035"/>
                    </a:cubicBezTo>
                    <a:cubicBezTo>
                      <a:pt x="4138410" y="2612946"/>
                      <a:pt x="4170987" y="2640951"/>
                      <a:pt x="4199563" y="2668002"/>
                    </a:cubicBezTo>
                    <a:cubicBezTo>
                      <a:pt x="4223947" y="2691055"/>
                      <a:pt x="4237663" y="2716964"/>
                      <a:pt x="4247953" y="2745349"/>
                    </a:cubicBezTo>
                    <a:lnTo>
                      <a:pt x="4247954" y="2745352"/>
                    </a:lnTo>
                    <a:lnTo>
                      <a:pt x="4253873" y="2778006"/>
                    </a:lnTo>
                    <a:lnTo>
                      <a:pt x="4253453" y="2785440"/>
                    </a:lnTo>
                    <a:lnTo>
                      <a:pt x="4243374" y="2811780"/>
                    </a:lnTo>
                    <a:lnTo>
                      <a:pt x="4243371" y="2811787"/>
                    </a:lnTo>
                    <a:lnTo>
                      <a:pt x="4243372" y="2811787"/>
                    </a:lnTo>
                    <a:lnTo>
                      <a:pt x="4243374" y="2811780"/>
                    </a:lnTo>
                    <a:lnTo>
                      <a:pt x="4253025" y="2793023"/>
                    </a:lnTo>
                    <a:lnTo>
                      <a:pt x="4253453" y="2785440"/>
                    </a:lnTo>
                    <a:lnTo>
                      <a:pt x="4254654" y="2782305"/>
                    </a:lnTo>
                    <a:lnTo>
                      <a:pt x="4253873" y="2778006"/>
                    </a:lnTo>
                    <a:lnTo>
                      <a:pt x="4254284" y="2770758"/>
                    </a:lnTo>
                    <a:lnTo>
                      <a:pt x="4247954" y="2745352"/>
                    </a:lnTo>
                    <a:lnTo>
                      <a:pt x="4247953" y="2745348"/>
                    </a:lnTo>
                    <a:cubicBezTo>
                      <a:pt x="4237663" y="2716963"/>
                      <a:pt x="4223947" y="2691054"/>
                      <a:pt x="4199563" y="2668001"/>
                    </a:cubicBezTo>
                    <a:cubicBezTo>
                      <a:pt x="4170987" y="2640950"/>
                      <a:pt x="4138410" y="2612945"/>
                      <a:pt x="4126408" y="2571034"/>
                    </a:cubicBezTo>
                    <a:lnTo>
                      <a:pt x="4122194" y="2545007"/>
                    </a:lnTo>
                    <a:lnTo>
                      <a:pt x="4125838" y="2518265"/>
                    </a:lnTo>
                    <a:lnTo>
                      <a:pt x="4125839" y="2518262"/>
                    </a:lnTo>
                    <a:lnTo>
                      <a:pt x="4132419" y="2490551"/>
                    </a:lnTo>
                    <a:lnTo>
                      <a:pt x="4134481" y="2463018"/>
                    </a:lnTo>
                    <a:lnTo>
                      <a:pt x="4134481" y="2463017"/>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45230" y="1459073"/>
                    </a:moveTo>
                    <a:lnTo>
                      <a:pt x="3745229" y="1459074"/>
                    </a:lnTo>
                    <a:lnTo>
                      <a:pt x="3736012" y="1481572"/>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lnTo>
                      <a:pt x="3759500" y="338900"/>
                    </a:lnTo>
                    <a:lnTo>
                      <a:pt x="3769400" y="395640"/>
                    </a:lnTo>
                    <a:lnTo>
                      <a:pt x="3765590" y="367328"/>
                    </a:lnTo>
                    <a:lnTo>
                      <a:pt x="3759500" y="338900"/>
                    </a:lnTo>
                    <a:lnTo>
                      <a:pt x="3759494" y="338870"/>
                    </a:ln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7"/>
                    </a:lnTo>
                    <a:lnTo>
                      <a:pt x="3785402" y="228944"/>
                    </a:lnTo>
                    <a:lnTo>
                      <a:pt x="3780943" y="177271"/>
                    </a:lnTo>
                    <a:lnTo>
                      <a:pt x="3777129" y="153387"/>
                    </a:lnTo>
                    <a:lnTo>
                      <a:pt x="3776930" y="151569"/>
                    </a:lnTo>
                    <a:cubicBezTo>
                      <a:pt x="3772700" y="125876"/>
                      <a:pt x="3768195" y="100174"/>
                      <a:pt x="3766811" y="74129"/>
                    </a:cubicBezTo>
                    <a:close/>
                    <a:moveTo>
                      <a:pt x="3766492" y="0"/>
                    </a:moveTo>
                    <a:lnTo>
                      <a:pt x="4230600" y="0"/>
                    </a:lnTo>
                    <a:lnTo>
                      <a:pt x="4229473" y="2817"/>
                    </a:lnTo>
                    <a:cubicBezTo>
                      <a:pt x="4221092" y="21486"/>
                      <a:pt x="4218423" y="43012"/>
                      <a:pt x="4215375" y="63587"/>
                    </a:cubicBezTo>
                    <a:cubicBezTo>
                      <a:pt x="4209851" y="101308"/>
                      <a:pt x="4206421" y="139219"/>
                      <a:pt x="4201468" y="176939"/>
                    </a:cubicBezTo>
                    <a:cubicBezTo>
                      <a:pt x="4200325" y="184941"/>
                      <a:pt x="4198231"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5" y="1489720"/>
                    </a:cubicBezTo>
                    <a:cubicBezTo>
                      <a:pt x="4198993" y="1505724"/>
                      <a:pt x="4192324" y="1523059"/>
                      <a:pt x="4196324" y="1537537"/>
                    </a:cubicBezTo>
                    <a:cubicBezTo>
                      <a:pt x="4207374" y="1576019"/>
                      <a:pt x="4220709" y="1614120"/>
                      <a:pt x="4237474" y="1650317"/>
                    </a:cubicBezTo>
                    <a:cubicBezTo>
                      <a:pt x="4254428" y="1687086"/>
                      <a:pt x="4268716" y="1721185"/>
                      <a:pt x="4251572" y="1763287"/>
                    </a:cubicBezTo>
                    <a:cubicBezTo>
                      <a:pt x="4244332" y="1781194"/>
                      <a:pt x="4249476" y="1804816"/>
                      <a:pt x="4251380" y="1825393"/>
                    </a:cubicBezTo>
                    <a:cubicBezTo>
                      <a:pt x="4252904" y="1840441"/>
                      <a:pt x="4261478" y="1854920"/>
                      <a:pt x="4261478" y="1869780"/>
                    </a:cubicBezTo>
                    <a:cubicBezTo>
                      <a:pt x="4261478" y="1909408"/>
                      <a:pt x="4271574" y="1944649"/>
                      <a:pt x="4292149" y="1978940"/>
                    </a:cubicBezTo>
                    <a:cubicBezTo>
                      <a:pt x="4300150" y="1992279"/>
                      <a:pt x="4294815" y="2013043"/>
                      <a:pt x="4296911" y="2030378"/>
                    </a:cubicBezTo>
                    <a:cubicBezTo>
                      <a:pt x="4299388" y="2048668"/>
                      <a:pt x="4301673" y="2067525"/>
                      <a:pt x="4307201" y="2085054"/>
                    </a:cubicBezTo>
                    <a:cubicBezTo>
                      <a:pt x="4321679" y="2130393"/>
                      <a:pt x="4338062" y="2175163"/>
                      <a:pt x="4353302" y="2220312"/>
                    </a:cubicBezTo>
                    <a:cubicBezTo>
                      <a:pt x="4365877" y="2257459"/>
                      <a:pt x="4355970" y="2294039"/>
                      <a:pt x="4350636" y="2330806"/>
                    </a:cubicBezTo>
                    <a:cubicBezTo>
                      <a:pt x="4347205" y="2353859"/>
                      <a:pt x="4339013" y="2375383"/>
                      <a:pt x="4351206" y="2401292"/>
                    </a:cubicBezTo>
                    <a:cubicBezTo>
                      <a:pt x="4362828" y="2426059"/>
                      <a:pt x="4360160" y="2457492"/>
                      <a:pt x="4366446" y="2485307"/>
                    </a:cubicBezTo>
                    <a:cubicBezTo>
                      <a:pt x="4371781" y="2508742"/>
                      <a:pt x="4380354" y="2531409"/>
                      <a:pt x="4388736" y="2554079"/>
                    </a:cubicBezTo>
                    <a:cubicBezTo>
                      <a:pt x="4400168" y="2584942"/>
                      <a:pt x="4412167" y="2615421"/>
                      <a:pt x="4406453" y="2649143"/>
                    </a:cubicBezTo>
                    <a:cubicBezTo>
                      <a:pt x="4399976" y="2687436"/>
                      <a:pt x="4424359" y="2713723"/>
                      <a:pt x="4440554" y="2743826"/>
                    </a:cubicBezTo>
                    <a:cubicBezTo>
                      <a:pt x="4451603" y="2764590"/>
                      <a:pt x="4459795" y="2787259"/>
                      <a:pt x="4466653" y="2809930"/>
                    </a:cubicBezTo>
                    <a:cubicBezTo>
                      <a:pt x="4475607" y="2840219"/>
                      <a:pt x="4480941" y="2871462"/>
                      <a:pt x="4489705" y="2901943"/>
                    </a:cubicBezTo>
                    <a:cubicBezTo>
                      <a:pt x="4502848" y="2948047"/>
                      <a:pt x="4513137" y="2994722"/>
                      <a:pt x="4505897" y="3042728"/>
                    </a:cubicBezTo>
                    <a:cubicBezTo>
                      <a:pt x="4502659" y="3064827"/>
                      <a:pt x="4502848" y="3085403"/>
                      <a:pt x="4507613" y="3107500"/>
                    </a:cubicBezTo>
                    <a:cubicBezTo>
                      <a:pt x="4515422" y="3143695"/>
                      <a:pt x="4516376" y="3180844"/>
                      <a:pt x="4545521" y="3209993"/>
                    </a:cubicBezTo>
                    <a:cubicBezTo>
                      <a:pt x="4555811" y="3220280"/>
                      <a:pt x="4558477" y="3238758"/>
                      <a:pt x="4563811" y="3253809"/>
                    </a:cubicBezTo>
                    <a:cubicBezTo>
                      <a:pt x="4570099" y="3271145"/>
                      <a:pt x="4566858" y="3283908"/>
                      <a:pt x="4548570" y="3293244"/>
                    </a:cubicBezTo>
                    <a:cubicBezTo>
                      <a:pt x="4540379" y="3297434"/>
                      <a:pt x="4532378" y="3309437"/>
                      <a:pt x="4531043" y="3318771"/>
                    </a:cubicBezTo>
                    <a:cubicBezTo>
                      <a:pt x="4527043" y="3346776"/>
                      <a:pt x="4532950" y="3372495"/>
                      <a:pt x="4545904" y="3399546"/>
                    </a:cubicBezTo>
                    <a:cubicBezTo>
                      <a:pt x="4558096" y="3424883"/>
                      <a:pt x="4556762" y="3456508"/>
                      <a:pt x="4561524" y="3485275"/>
                    </a:cubicBezTo>
                    <a:cubicBezTo>
                      <a:pt x="4564954" y="3505657"/>
                      <a:pt x="4572002" y="3526042"/>
                      <a:pt x="4572002" y="3546617"/>
                    </a:cubicBezTo>
                    <a:cubicBezTo>
                      <a:pt x="4572002" y="3572146"/>
                      <a:pt x="4565907" y="3597482"/>
                      <a:pt x="4563620" y="3623201"/>
                    </a:cubicBezTo>
                    <a:cubicBezTo>
                      <a:pt x="4561716" y="3643204"/>
                      <a:pt x="4562478" y="3663589"/>
                      <a:pt x="4560192" y="3683591"/>
                    </a:cubicBezTo>
                    <a:cubicBezTo>
                      <a:pt x="4558477" y="3699976"/>
                      <a:pt x="4554096" y="3716168"/>
                      <a:pt x="4550476" y="3732361"/>
                    </a:cubicBezTo>
                    <a:cubicBezTo>
                      <a:pt x="4549142" y="3738267"/>
                      <a:pt x="4543998" y="3744173"/>
                      <a:pt x="4544759" y="3749506"/>
                    </a:cubicBezTo>
                    <a:cubicBezTo>
                      <a:pt x="4552953" y="3802467"/>
                      <a:pt x="4516376" y="3840569"/>
                      <a:pt x="4500182" y="3885338"/>
                    </a:cubicBezTo>
                    <a:cubicBezTo>
                      <a:pt x="4483035" y="3932394"/>
                      <a:pt x="4456748" y="3977925"/>
                      <a:pt x="4464557" y="4030503"/>
                    </a:cubicBezTo>
                    <a:cubicBezTo>
                      <a:pt x="4469319" y="4062318"/>
                      <a:pt x="4480369" y="4092989"/>
                      <a:pt x="4487039" y="4124614"/>
                    </a:cubicBezTo>
                    <a:cubicBezTo>
                      <a:pt x="4489324" y="4135854"/>
                      <a:pt x="4488943" y="4148427"/>
                      <a:pt x="4486656" y="4159667"/>
                    </a:cubicBezTo>
                    <a:cubicBezTo>
                      <a:pt x="4476177" y="4213961"/>
                      <a:pt x="4474653" y="4267493"/>
                      <a:pt x="4491801" y="4320837"/>
                    </a:cubicBezTo>
                    <a:cubicBezTo>
                      <a:pt x="4494659" y="4329979"/>
                      <a:pt x="4497325" y="4339695"/>
                      <a:pt x="4497325" y="4349222"/>
                    </a:cubicBezTo>
                    <a:cubicBezTo>
                      <a:pt x="4497325" y="4401419"/>
                      <a:pt x="4493324" y="4452665"/>
                      <a:pt x="4474653" y="4502579"/>
                    </a:cubicBezTo>
                    <a:cubicBezTo>
                      <a:pt x="4468368" y="4519343"/>
                      <a:pt x="4472368" y="4539728"/>
                      <a:pt x="4470844" y="4558207"/>
                    </a:cubicBezTo>
                    <a:cubicBezTo>
                      <a:pt x="4469511" y="4575351"/>
                      <a:pt x="4468940" y="4592878"/>
                      <a:pt x="4464557" y="4609452"/>
                    </a:cubicBezTo>
                    <a:cubicBezTo>
                      <a:pt x="4458082" y="4633647"/>
                      <a:pt x="4457320" y="4656126"/>
                      <a:pt x="4463033" y="4681083"/>
                    </a:cubicBezTo>
                    <a:cubicBezTo>
                      <a:pt x="4468368" y="4704895"/>
                      <a:pt x="4465702" y="4730614"/>
                      <a:pt x="4465891" y="4755381"/>
                    </a:cubicBezTo>
                    <a:cubicBezTo>
                      <a:pt x="4466082" y="4783004"/>
                      <a:pt x="4466272" y="4810627"/>
                      <a:pt x="4465319" y="4838250"/>
                    </a:cubicBezTo>
                    <a:cubicBezTo>
                      <a:pt x="4464940" y="4849300"/>
                      <a:pt x="4457320" y="4861873"/>
                      <a:pt x="4460367" y="4871019"/>
                    </a:cubicBezTo>
                    <a:cubicBezTo>
                      <a:pt x="4470653" y="4900546"/>
                      <a:pt x="4458271" y="4930075"/>
                      <a:pt x="4463795" y="4959602"/>
                    </a:cubicBezTo>
                    <a:cubicBezTo>
                      <a:pt x="4466653" y="4974082"/>
                      <a:pt x="4458844" y="4990465"/>
                      <a:pt x="4458082" y="5006086"/>
                    </a:cubicBezTo>
                    <a:cubicBezTo>
                      <a:pt x="4456748" y="5031614"/>
                      <a:pt x="4457320" y="5057141"/>
                      <a:pt x="4456937" y="5082670"/>
                    </a:cubicBezTo>
                    <a:cubicBezTo>
                      <a:pt x="4456748" y="5091052"/>
                      <a:pt x="4455986" y="5099245"/>
                      <a:pt x="4455603" y="5107627"/>
                    </a:cubicBezTo>
                    <a:cubicBezTo>
                      <a:pt x="4455223" y="5115057"/>
                      <a:pt x="4453508" y="5122867"/>
                      <a:pt x="4454840" y="5129916"/>
                    </a:cubicBezTo>
                    <a:cubicBezTo>
                      <a:pt x="4459605" y="5155445"/>
                      <a:pt x="4467415" y="5180591"/>
                      <a:pt x="4470464" y="5206308"/>
                    </a:cubicBezTo>
                    <a:cubicBezTo>
                      <a:pt x="4473130" y="5228597"/>
                      <a:pt x="4469511" y="5251650"/>
                      <a:pt x="4471415" y="5274129"/>
                    </a:cubicBezTo>
                    <a:cubicBezTo>
                      <a:pt x="4474653" y="5313754"/>
                      <a:pt x="4480369" y="5353379"/>
                      <a:pt x="4483990" y="5393005"/>
                    </a:cubicBezTo>
                    <a:cubicBezTo>
                      <a:pt x="4484752" y="5401579"/>
                      <a:pt x="4479988" y="5410531"/>
                      <a:pt x="4479607" y="5419295"/>
                    </a:cubicBezTo>
                    <a:cubicBezTo>
                      <a:pt x="4478656" y="5446728"/>
                      <a:pt x="4478464" y="5474161"/>
                      <a:pt x="4477894" y="5501594"/>
                    </a:cubicBezTo>
                    <a:cubicBezTo>
                      <a:pt x="4477702" y="5517215"/>
                      <a:pt x="4478273" y="5533027"/>
                      <a:pt x="4476560" y="5548460"/>
                    </a:cubicBezTo>
                    <a:cubicBezTo>
                      <a:pt x="4474273" y="5568842"/>
                      <a:pt x="4470844" y="5587321"/>
                      <a:pt x="4485703" y="5606372"/>
                    </a:cubicBezTo>
                    <a:cubicBezTo>
                      <a:pt x="4508755" y="5635711"/>
                      <a:pt x="4499801" y="5673050"/>
                      <a:pt x="4505134" y="5706959"/>
                    </a:cubicBezTo>
                    <a:cubicBezTo>
                      <a:pt x="4506468" y="5715723"/>
                      <a:pt x="4506659" y="5724678"/>
                      <a:pt x="4508183" y="5733440"/>
                    </a:cubicBezTo>
                    <a:cubicBezTo>
                      <a:pt x="4511041" y="5749634"/>
                      <a:pt x="4514279" y="5765635"/>
                      <a:pt x="4517519" y="5781830"/>
                    </a:cubicBezTo>
                    <a:cubicBezTo>
                      <a:pt x="4518089" y="5784686"/>
                      <a:pt x="4518281" y="5787924"/>
                      <a:pt x="4519234" y="5790592"/>
                    </a:cubicBezTo>
                    <a:cubicBezTo>
                      <a:pt x="4527233" y="5815169"/>
                      <a:pt x="4536378" y="5839361"/>
                      <a:pt x="4542855" y="5864318"/>
                    </a:cubicBezTo>
                    <a:cubicBezTo>
                      <a:pt x="4546095" y="5876511"/>
                      <a:pt x="4546476" y="5890037"/>
                      <a:pt x="4544759" y="5902610"/>
                    </a:cubicBezTo>
                    <a:cubicBezTo>
                      <a:pt x="4539808" y="5939377"/>
                      <a:pt x="4537712" y="5975764"/>
                      <a:pt x="4544951" y="6012723"/>
                    </a:cubicBezTo>
                    <a:cubicBezTo>
                      <a:pt x="4547808" y="6027392"/>
                      <a:pt x="4543045" y="6043776"/>
                      <a:pt x="4541332" y="6059397"/>
                    </a:cubicBezTo>
                    <a:cubicBezTo>
                      <a:pt x="4536759" y="6096736"/>
                      <a:pt x="4531805" y="6134075"/>
                      <a:pt x="4527426" y="6171605"/>
                    </a:cubicBezTo>
                    <a:cubicBezTo>
                      <a:pt x="4524758" y="6195037"/>
                      <a:pt x="4523234" y="6218660"/>
                      <a:pt x="4520568" y="6242093"/>
                    </a:cubicBezTo>
                    <a:cubicBezTo>
                      <a:pt x="4517327" y="6269144"/>
                      <a:pt x="4512375" y="6296005"/>
                      <a:pt x="4509706" y="6323058"/>
                    </a:cubicBezTo>
                    <a:cubicBezTo>
                      <a:pt x="4506659" y="6353919"/>
                      <a:pt x="4506089" y="6384972"/>
                      <a:pt x="4502848" y="6415833"/>
                    </a:cubicBezTo>
                    <a:cubicBezTo>
                      <a:pt x="4496563" y="6472225"/>
                      <a:pt x="4489132" y="6528424"/>
                      <a:pt x="4482084" y="6584812"/>
                    </a:cubicBezTo>
                    <a:cubicBezTo>
                      <a:pt x="4475226" y="6639488"/>
                      <a:pt x="4469129" y="6694164"/>
                      <a:pt x="4460557" y="6748458"/>
                    </a:cubicBezTo>
                    <a:cubicBezTo>
                      <a:pt x="4456937" y="6771319"/>
                      <a:pt x="4447030" y="6793035"/>
                      <a:pt x="4441507" y="6815516"/>
                    </a:cubicBezTo>
                    <a:lnTo>
                      <a:pt x="4431806" y="6858001"/>
                    </a:lnTo>
                    <a:lnTo>
                      <a:pt x="4259554" y="6858001"/>
                    </a:lnTo>
                    <a:lnTo>
                      <a:pt x="4259554" y="6858002"/>
                    </a:lnTo>
                    <a:lnTo>
                      <a:pt x="0" y="6858002"/>
                    </a:lnTo>
                    <a:lnTo>
                      <a:pt x="0" y="2"/>
                    </a:lnTo>
                    <a:lnTo>
                      <a:pt x="3766492" y="1"/>
                    </a:lnTo>
                    <a:lnTo>
                      <a:pt x="3769210" y="21486"/>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9">
                <a:extLst>
                  <a:ext uri="{FF2B5EF4-FFF2-40B4-BE49-F238E27FC236}">
                    <a16:creationId xmlns:a16="http://schemas.microsoft.com/office/drawing/2014/main" id="{D56F11D0-7966-41FE-AAB9-EC0C54F11F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1"/>
                <a:ext cx="4572002" cy="6858002"/>
              </a:xfrm>
              <a:custGeom>
                <a:avLst/>
                <a:gdLst>
                  <a:gd name="connsiteX0" fmla="*/ 4214994 w 4572002"/>
                  <a:gd name="connsiteY0" fmla="*/ 6564620 h 6858002"/>
                  <a:gd name="connsiteX1" fmla="*/ 4214994 w 4572002"/>
                  <a:gd name="connsiteY1" fmla="*/ 6564621 h 6858002"/>
                  <a:gd name="connsiteX2" fmla="*/ 4237474 w 4572002"/>
                  <a:gd name="connsiteY2" fmla="*/ 6588626 h 6858002"/>
                  <a:gd name="connsiteX3" fmla="*/ 4254096 w 4572002"/>
                  <a:gd name="connsiteY3" fmla="*/ 6625225 h 6858002"/>
                  <a:gd name="connsiteX4" fmla="*/ 4247001 w 4572002"/>
                  <a:gd name="connsiteY4" fmla="*/ 6662540 h 6858002"/>
                  <a:gd name="connsiteX5" fmla="*/ 4247000 w 4572002"/>
                  <a:gd name="connsiteY5" fmla="*/ 6662541 h 6858002"/>
                  <a:gd name="connsiteX6" fmla="*/ 4246999 w 4572002"/>
                  <a:gd name="connsiteY6" fmla="*/ 6662544 h 6858002"/>
                  <a:gd name="connsiteX7" fmla="*/ 4235550 w 4572002"/>
                  <a:gd name="connsiteY7" fmla="*/ 6683027 h 6858002"/>
                  <a:gd name="connsiteX8" fmla="*/ 4232403 w 4572002"/>
                  <a:gd name="connsiteY8" fmla="*/ 6702976 h 6858002"/>
                  <a:gd name="connsiteX9" fmla="*/ 4232403 w 4572002"/>
                  <a:gd name="connsiteY9" fmla="*/ 6702977 h 6858002"/>
                  <a:gd name="connsiteX10" fmla="*/ 4246238 w 4572002"/>
                  <a:gd name="connsiteY10" fmla="*/ 6742553 h 6858002"/>
                  <a:gd name="connsiteX11" fmla="*/ 4246239 w 4572002"/>
                  <a:gd name="connsiteY11" fmla="*/ 6742555 h 6858002"/>
                  <a:gd name="connsiteX12" fmla="*/ 4265716 w 4572002"/>
                  <a:gd name="connsiteY12" fmla="*/ 6812062 h 6858002"/>
                  <a:gd name="connsiteX13" fmla="*/ 4265717 w 4572002"/>
                  <a:gd name="connsiteY13" fmla="*/ 6812064 h 6858002"/>
                  <a:gd name="connsiteX14" fmla="*/ 4265717 w 4572002"/>
                  <a:gd name="connsiteY14" fmla="*/ 6812063 h 6858002"/>
                  <a:gd name="connsiteX15" fmla="*/ 4265716 w 4572002"/>
                  <a:gd name="connsiteY15" fmla="*/ 6812062 h 6858002"/>
                  <a:gd name="connsiteX16" fmla="*/ 4260942 w 4572002"/>
                  <a:gd name="connsiteY16" fmla="*/ 6776800 h 6858002"/>
                  <a:gd name="connsiteX17" fmla="*/ 4246239 w 4572002"/>
                  <a:gd name="connsiteY17" fmla="*/ 6742555 h 6858002"/>
                  <a:gd name="connsiteX18" fmla="*/ 4246238 w 4572002"/>
                  <a:gd name="connsiteY18" fmla="*/ 6742552 h 6858002"/>
                  <a:gd name="connsiteX19" fmla="*/ 4232403 w 4572002"/>
                  <a:gd name="connsiteY19" fmla="*/ 6702976 h 6858002"/>
                  <a:gd name="connsiteX20" fmla="*/ 4246999 w 4572002"/>
                  <a:gd name="connsiteY20" fmla="*/ 6662544 h 6858002"/>
                  <a:gd name="connsiteX21" fmla="*/ 4247000 w 4572002"/>
                  <a:gd name="connsiteY21" fmla="*/ 6662542 h 6858002"/>
                  <a:gd name="connsiteX22" fmla="*/ 4247001 w 4572002"/>
                  <a:gd name="connsiteY22" fmla="*/ 6662540 h 6858002"/>
                  <a:gd name="connsiteX23" fmla="*/ 4254084 w 4572002"/>
                  <a:gd name="connsiteY23" fmla="*/ 6645552 h 6858002"/>
                  <a:gd name="connsiteX24" fmla="*/ 4254096 w 4572002"/>
                  <a:gd name="connsiteY24" fmla="*/ 6625225 h 6858002"/>
                  <a:gd name="connsiteX25" fmla="*/ 4254096 w 4572002"/>
                  <a:gd name="connsiteY25" fmla="*/ 6625224 h 6858002"/>
                  <a:gd name="connsiteX26" fmla="*/ 4237474 w 4572002"/>
                  <a:gd name="connsiteY26" fmla="*/ 6588625 h 6858002"/>
                  <a:gd name="connsiteX27" fmla="*/ 4295315 w 4572002"/>
                  <a:gd name="connsiteY27" fmla="*/ 6438981 h 6858002"/>
                  <a:gd name="connsiteX28" fmla="*/ 4275385 w 4572002"/>
                  <a:gd name="connsiteY28" fmla="*/ 6463840 h 6858002"/>
                  <a:gd name="connsiteX29" fmla="*/ 4275382 w 4572002"/>
                  <a:gd name="connsiteY29" fmla="*/ 6463849 h 6858002"/>
                  <a:gd name="connsiteX30" fmla="*/ 4261587 w 4572002"/>
                  <a:gd name="connsiteY30" fmla="*/ 6513012 h 6858002"/>
                  <a:gd name="connsiteX31" fmla="*/ 4242781 w 4572002"/>
                  <a:gd name="connsiteY31" fmla="*/ 6546194 h 6858002"/>
                  <a:gd name="connsiteX32" fmla="*/ 4242781 w 4572002"/>
                  <a:gd name="connsiteY32" fmla="*/ 6546195 h 6858002"/>
                  <a:gd name="connsiteX33" fmla="*/ 4259120 w 4572002"/>
                  <a:gd name="connsiteY33" fmla="*/ 6521804 h 6858002"/>
                  <a:gd name="connsiteX34" fmla="*/ 4261587 w 4572002"/>
                  <a:gd name="connsiteY34" fmla="*/ 6513012 h 6858002"/>
                  <a:gd name="connsiteX35" fmla="*/ 4264398 w 4572002"/>
                  <a:gd name="connsiteY35" fmla="*/ 6508052 h 6858002"/>
                  <a:gd name="connsiteX36" fmla="*/ 4275382 w 4572002"/>
                  <a:gd name="connsiteY36" fmla="*/ 6463849 h 6858002"/>
                  <a:gd name="connsiteX37" fmla="*/ 4275385 w 4572002"/>
                  <a:gd name="connsiteY37" fmla="*/ 6463841 h 6858002"/>
                  <a:gd name="connsiteX38" fmla="*/ 4295315 w 4572002"/>
                  <a:gd name="connsiteY38" fmla="*/ 6438981 h 6858002"/>
                  <a:gd name="connsiteX39" fmla="*/ 4381289 w 4572002"/>
                  <a:gd name="connsiteY39" fmla="*/ 6365204 h 6858002"/>
                  <a:gd name="connsiteX40" fmla="*/ 4380008 w 4572002"/>
                  <a:gd name="connsiteY40" fmla="*/ 6387910 h 6858002"/>
                  <a:gd name="connsiteX41" fmla="*/ 4378243 w 4572002"/>
                  <a:gd name="connsiteY41" fmla="*/ 6391549 h 6858002"/>
                  <a:gd name="connsiteX42" fmla="*/ 4370589 w 4572002"/>
                  <a:gd name="connsiteY42" fmla="*/ 6407332 h 6858002"/>
                  <a:gd name="connsiteX43" fmla="*/ 4370589 w 4572002"/>
                  <a:gd name="connsiteY43" fmla="*/ 6407333 h 6858002"/>
                  <a:gd name="connsiteX44" fmla="*/ 4378243 w 4572002"/>
                  <a:gd name="connsiteY44" fmla="*/ 6391549 h 6858002"/>
                  <a:gd name="connsiteX45" fmla="*/ 4380008 w 4572002"/>
                  <a:gd name="connsiteY45" fmla="*/ 6387910 h 6858002"/>
                  <a:gd name="connsiteX46" fmla="*/ 4142220 w 4572002"/>
                  <a:gd name="connsiteY46" fmla="*/ 4221391 h 6858002"/>
                  <a:gd name="connsiteX47" fmla="*/ 4142220 w 4572002"/>
                  <a:gd name="connsiteY47" fmla="*/ 4221392 h 6858002"/>
                  <a:gd name="connsiteX48" fmla="*/ 4147936 w 4572002"/>
                  <a:gd name="connsiteY48" fmla="*/ 4253015 h 6858002"/>
                  <a:gd name="connsiteX49" fmla="*/ 4187752 w 4572002"/>
                  <a:gd name="connsiteY49" fmla="*/ 4324646 h 6858002"/>
                  <a:gd name="connsiteX50" fmla="*/ 4196706 w 4572002"/>
                  <a:gd name="connsiteY50" fmla="*/ 4363891 h 6858002"/>
                  <a:gd name="connsiteX51" fmla="*/ 4195944 w 4572002"/>
                  <a:gd name="connsiteY51" fmla="*/ 4482004 h 6858002"/>
                  <a:gd name="connsiteX52" fmla="*/ 4135934 w 4572002"/>
                  <a:gd name="connsiteY52" fmla="*/ 4659174 h 6858002"/>
                  <a:gd name="connsiteX53" fmla="*/ 4127932 w 4572002"/>
                  <a:gd name="connsiteY53" fmla="*/ 4677655 h 6858002"/>
                  <a:gd name="connsiteX54" fmla="*/ 4118025 w 4572002"/>
                  <a:gd name="connsiteY54" fmla="*/ 4767764 h 6858002"/>
                  <a:gd name="connsiteX55" fmla="*/ 4116716 w 4572002"/>
                  <a:gd name="connsiteY55" fmla="*/ 4800483 h 6858002"/>
                  <a:gd name="connsiteX56" fmla="*/ 4116716 w 4572002"/>
                  <a:gd name="connsiteY56" fmla="*/ 4800484 h 6858002"/>
                  <a:gd name="connsiteX57" fmla="*/ 4131552 w 4572002"/>
                  <a:gd name="connsiteY57" fmla="*/ 4828917 h 6858002"/>
                  <a:gd name="connsiteX58" fmla="*/ 4153733 w 4572002"/>
                  <a:gd name="connsiteY58" fmla="*/ 4863343 h 6858002"/>
                  <a:gd name="connsiteX59" fmla="*/ 4161262 w 4572002"/>
                  <a:gd name="connsiteY59" fmla="*/ 4889275 h 6858002"/>
                  <a:gd name="connsiteX60" fmla="*/ 4159557 w 4572002"/>
                  <a:gd name="connsiteY60" fmla="*/ 4912168 h 6858002"/>
                  <a:gd name="connsiteX61" fmla="*/ 4158155 w 4572002"/>
                  <a:gd name="connsiteY61" fmla="*/ 4933804 h 6858002"/>
                  <a:gd name="connsiteX62" fmla="*/ 4158155 w 4572002"/>
                  <a:gd name="connsiteY62" fmla="*/ 4933805 h 6858002"/>
                  <a:gd name="connsiteX63" fmla="*/ 4162914 w 4572002"/>
                  <a:gd name="connsiteY63" fmla="*/ 4952673 h 6858002"/>
                  <a:gd name="connsiteX64" fmla="*/ 4165707 w 4572002"/>
                  <a:gd name="connsiteY64" fmla="*/ 4957454 h 6858002"/>
                  <a:gd name="connsiteX65" fmla="*/ 4166985 w 4572002"/>
                  <a:gd name="connsiteY65" fmla="*/ 4961456 h 6858002"/>
                  <a:gd name="connsiteX66" fmla="*/ 4182989 w 4572002"/>
                  <a:gd name="connsiteY66" fmla="*/ 4987038 h 6858002"/>
                  <a:gd name="connsiteX67" fmla="*/ 4209468 w 4572002"/>
                  <a:gd name="connsiteY67" fmla="*/ 5041522 h 6858002"/>
                  <a:gd name="connsiteX68" fmla="*/ 4216684 w 4572002"/>
                  <a:gd name="connsiteY68" fmla="*/ 5072376 h 6858002"/>
                  <a:gd name="connsiteX69" fmla="*/ 4222587 w 4572002"/>
                  <a:gd name="connsiteY69" fmla="*/ 5087441 h 6858002"/>
                  <a:gd name="connsiteX70" fmla="*/ 4235615 w 4572002"/>
                  <a:gd name="connsiteY70" fmla="*/ 5133220 h 6858002"/>
                  <a:gd name="connsiteX71" fmla="*/ 4235616 w 4572002"/>
                  <a:gd name="connsiteY71" fmla="*/ 5133225 h 6858002"/>
                  <a:gd name="connsiteX72" fmla="*/ 4228901 w 4572002"/>
                  <a:gd name="connsiteY72" fmla="*/ 5166113 h 6858002"/>
                  <a:gd name="connsiteX73" fmla="*/ 4228901 w 4572002"/>
                  <a:gd name="connsiteY73" fmla="*/ 5166114 h 6858002"/>
                  <a:gd name="connsiteX74" fmla="*/ 4229593 w 4572002"/>
                  <a:gd name="connsiteY74" fmla="*/ 5172091 h 6858002"/>
                  <a:gd name="connsiteX75" fmla="*/ 4232139 w 4572002"/>
                  <a:gd name="connsiteY75" fmla="*/ 5179068 h 6858002"/>
                  <a:gd name="connsiteX76" fmla="*/ 4231973 w 4572002"/>
                  <a:gd name="connsiteY76" fmla="*/ 5229434 h 6858002"/>
                  <a:gd name="connsiteX77" fmla="*/ 4225669 w 4572002"/>
                  <a:gd name="connsiteY77" fmla="*/ 5241089 h 6858002"/>
                  <a:gd name="connsiteX78" fmla="*/ 4208517 w 4572002"/>
                  <a:gd name="connsiteY78" fmla="*/ 5272796 h 6858002"/>
                  <a:gd name="connsiteX79" fmla="*/ 4184613 w 4572002"/>
                  <a:gd name="connsiteY79" fmla="*/ 5312288 h 6858002"/>
                  <a:gd name="connsiteX80" fmla="*/ 4183557 w 4572002"/>
                  <a:gd name="connsiteY80" fmla="*/ 5321350 h 6858002"/>
                  <a:gd name="connsiteX81" fmla="*/ 4181083 w 4572002"/>
                  <a:gd name="connsiteY81" fmla="*/ 5326163 h 6858002"/>
                  <a:gd name="connsiteX82" fmla="*/ 4179637 w 4572002"/>
                  <a:gd name="connsiteY82" fmla="*/ 5355014 h 6858002"/>
                  <a:gd name="connsiteX83" fmla="*/ 4179637 w 4572002"/>
                  <a:gd name="connsiteY83" fmla="*/ 5355015 h 6858002"/>
                  <a:gd name="connsiteX84" fmla="*/ 4184513 w 4572002"/>
                  <a:gd name="connsiteY84" fmla="*/ 5385385 h 6858002"/>
                  <a:gd name="connsiteX85" fmla="*/ 4192704 w 4572002"/>
                  <a:gd name="connsiteY85" fmla="*/ 5425583 h 6858002"/>
                  <a:gd name="connsiteX86" fmla="*/ 4204327 w 4572002"/>
                  <a:gd name="connsiteY86" fmla="*/ 5480638 h 6858002"/>
                  <a:gd name="connsiteX87" fmla="*/ 4208850 w 4572002"/>
                  <a:gd name="connsiteY87" fmla="*/ 5507668 h 6858002"/>
                  <a:gd name="connsiteX88" fmla="*/ 4198232 w 4572002"/>
                  <a:gd name="connsiteY88" fmla="*/ 5531692 h 6858002"/>
                  <a:gd name="connsiteX89" fmla="*/ 4198231 w 4572002"/>
                  <a:gd name="connsiteY89" fmla="*/ 5531693 h 6858002"/>
                  <a:gd name="connsiteX90" fmla="*/ 4188085 w 4572002"/>
                  <a:gd name="connsiteY90" fmla="*/ 5547578 h 6858002"/>
                  <a:gd name="connsiteX91" fmla="*/ 4188085 w 4572002"/>
                  <a:gd name="connsiteY91" fmla="*/ 5547579 h 6858002"/>
                  <a:gd name="connsiteX92" fmla="*/ 4197659 w 4572002"/>
                  <a:gd name="connsiteY92" fmla="*/ 5562747 h 6858002"/>
                  <a:gd name="connsiteX93" fmla="*/ 4268907 w 4572002"/>
                  <a:gd name="connsiteY93" fmla="*/ 5704484 h 6858002"/>
                  <a:gd name="connsiteX94" fmla="*/ 4274812 w 4572002"/>
                  <a:gd name="connsiteY94" fmla="*/ 5740489 h 6858002"/>
                  <a:gd name="connsiteX95" fmla="*/ 4283578 w 4572002"/>
                  <a:gd name="connsiteY95" fmla="*/ 5760874 h 6858002"/>
                  <a:gd name="connsiteX96" fmla="*/ 4371973 w 4572002"/>
                  <a:gd name="connsiteY96" fmla="*/ 5883752 h 6858002"/>
                  <a:gd name="connsiteX97" fmla="*/ 4371974 w 4572002"/>
                  <a:gd name="connsiteY97" fmla="*/ 5883757 h 6858002"/>
                  <a:gd name="connsiteX98" fmla="*/ 4389877 w 4572002"/>
                  <a:gd name="connsiteY98" fmla="*/ 5935946 h 6858002"/>
                  <a:gd name="connsiteX99" fmla="*/ 4389878 w 4572002"/>
                  <a:gd name="connsiteY99" fmla="*/ 5935950 h 6858002"/>
                  <a:gd name="connsiteX100" fmla="*/ 4386259 w 4572002"/>
                  <a:gd name="connsiteY100" fmla="*/ 5993290 h 6858002"/>
                  <a:gd name="connsiteX101" fmla="*/ 4386259 w 4572002"/>
                  <a:gd name="connsiteY101" fmla="*/ 5993291 h 6858002"/>
                  <a:gd name="connsiteX102" fmla="*/ 4379782 w 4572002"/>
                  <a:gd name="connsiteY102" fmla="*/ 6026440 h 6858002"/>
                  <a:gd name="connsiteX103" fmla="*/ 4323583 w 4572002"/>
                  <a:gd name="connsiteY103" fmla="*/ 6108738 h 6858002"/>
                  <a:gd name="connsiteX104" fmla="*/ 4309890 w 4572002"/>
                  <a:gd name="connsiteY104" fmla="*/ 6133314 h 6858002"/>
                  <a:gd name="connsiteX105" fmla="*/ 4309890 w 4572002"/>
                  <a:gd name="connsiteY105" fmla="*/ 6133315 h 6858002"/>
                  <a:gd name="connsiteX106" fmla="*/ 4313591 w 4572002"/>
                  <a:gd name="connsiteY106" fmla="*/ 6143190 h 6858002"/>
                  <a:gd name="connsiteX107" fmla="*/ 4325486 w 4572002"/>
                  <a:gd name="connsiteY107" fmla="*/ 6155600 h 6858002"/>
                  <a:gd name="connsiteX108" fmla="*/ 4325488 w 4572002"/>
                  <a:gd name="connsiteY108" fmla="*/ 6155603 h 6858002"/>
                  <a:gd name="connsiteX109" fmla="*/ 4364160 w 4572002"/>
                  <a:gd name="connsiteY109" fmla="*/ 6228757 h 6858002"/>
                  <a:gd name="connsiteX110" fmla="*/ 4381497 w 4572002"/>
                  <a:gd name="connsiteY110" fmla="*/ 6361540 h 6858002"/>
                  <a:gd name="connsiteX111" fmla="*/ 4381497 w 4572002"/>
                  <a:gd name="connsiteY111" fmla="*/ 6361539 h 6858002"/>
                  <a:gd name="connsiteX112" fmla="*/ 4364160 w 4572002"/>
                  <a:gd name="connsiteY112" fmla="*/ 6228756 h 6858002"/>
                  <a:gd name="connsiteX113" fmla="*/ 4325488 w 4572002"/>
                  <a:gd name="connsiteY113" fmla="*/ 6155602 h 6858002"/>
                  <a:gd name="connsiteX114" fmla="*/ 4325486 w 4572002"/>
                  <a:gd name="connsiteY114" fmla="*/ 6155600 h 6858002"/>
                  <a:gd name="connsiteX115" fmla="*/ 4309890 w 4572002"/>
                  <a:gd name="connsiteY115" fmla="*/ 6133315 h 6858002"/>
                  <a:gd name="connsiteX116" fmla="*/ 4323583 w 4572002"/>
                  <a:gd name="connsiteY116" fmla="*/ 6108739 h 6858002"/>
                  <a:gd name="connsiteX117" fmla="*/ 4379782 w 4572002"/>
                  <a:gd name="connsiteY117" fmla="*/ 6026441 h 6858002"/>
                  <a:gd name="connsiteX118" fmla="*/ 4386259 w 4572002"/>
                  <a:gd name="connsiteY118" fmla="*/ 5993292 h 6858002"/>
                  <a:gd name="connsiteX119" fmla="*/ 4386259 w 4572002"/>
                  <a:gd name="connsiteY119" fmla="*/ 5993290 h 6858002"/>
                  <a:gd name="connsiteX120" fmla="*/ 4389712 w 4572002"/>
                  <a:gd name="connsiteY120" fmla="*/ 5964477 h 6858002"/>
                  <a:gd name="connsiteX121" fmla="*/ 4389878 w 4572002"/>
                  <a:gd name="connsiteY121" fmla="*/ 5935950 h 6858002"/>
                  <a:gd name="connsiteX122" fmla="*/ 4389878 w 4572002"/>
                  <a:gd name="connsiteY122" fmla="*/ 5935949 h 6858002"/>
                  <a:gd name="connsiteX123" fmla="*/ 4389877 w 4572002"/>
                  <a:gd name="connsiteY123" fmla="*/ 5935946 h 6858002"/>
                  <a:gd name="connsiteX124" fmla="*/ 4382997 w 4572002"/>
                  <a:gd name="connsiteY124" fmla="*/ 5909351 h 6858002"/>
                  <a:gd name="connsiteX125" fmla="*/ 4371974 w 4572002"/>
                  <a:gd name="connsiteY125" fmla="*/ 5883757 h 6858002"/>
                  <a:gd name="connsiteX126" fmla="*/ 4371973 w 4572002"/>
                  <a:gd name="connsiteY126" fmla="*/ 5883751 h 6858002"/>
                  <a:gd name="connsiteX127" fmla="*/ 4283578 w 4572002"/>
                  <a:gd name="connsiteY127" fmla="*/ 5760873 h 6858002"/>
                  <a:gd name="connsiteX128" fmla="*/ 4274812 w 4572002"/>
                  <a:gd name="connsiteY128" fmla="*/ 5740488 h 6858002"/>
                  <a:gd name="connsiteX129" fmla="*/ 4268907 w 4572002"/>
                  <a:gd name="connsiteY129" fmla="*/ 5704483 h 6858002"/>
                  <a:gd name="connsiteX130" fmla="*/ 4197659 w 4572002"/>
                  <a:gd name="connsiteY130" fmla="*/ 5562746 h 6858002"/>
                  <a:gd name="connsiteX131" fmla="*/ 4188085 w 4572002"/>
                  <a:gd name="connsiteY131" fmla="*/ 5547578 h 6858002"/>
                  <a:gd name="connsiteX132" fmla="*/ 4198231 w 4572002"/>
                  <a:gd name="connsiteY132" fmla="*/ 5531694 h 6858002"/>
                  <a:gd name="connsiteX133" fmla="*/ 4198232 w 4572002"/>
                  <a:gd name="connsiteY133" fmla="*/ 5531692 h 6858002"/>
                  <a:gd name="connsiteX134" fmla="*/ 4206630 w 4572002"/>
                  <a:gd name="connsiteY134" fmla="*/ 5520422 h 6858002"/>
                  <a:gd name="connsiteX135" fmla="*/ 4208850 w 4572002"/>
                  <a:gd name="connsiteY135" fmla="*/ 5507668 h 6858002"/>
                  <a:gd name="connsiteX136" fmla="*/ 4208850 w 4572002"/>
                  <a:gd name="connsiteY136" fmla="*/ 5507667 h 6858002"/>
                  <a:gd name="connsiteX137" fmla="*/ 4204327 w 4572002"/>
                  <a:gd name="connsiteY137" fmla="*/ 5480637 h 6858002"/>
                  <a:gd name="connsiteX138" fmla="*/ 4192704 w 4572002"/>
                  <a:gd name="connsiteY138" fmla="*/ 5425582 h 6858002"/>
                  <a:gd name="connsiteX139" fmla="*/ 4184513 w 4572002"/>
                  <a:gd name="connsiteY139" fmla="*/ 5385384 h 6858002"/>
                  <a:gd name="connsiteX140" fmla="*/ 4179637 w 4572002"/>
                  <a:gd name="connsiteY140" fmla="*/ 5355014 h 6858002"/>
                  <a:gd name="connsiteX141" fmla="*/ 4183557 w 4572002"/>
                  <a:gd name="connsiteY141" fmla="*/ 5321350 h 6858002"/>
                  <a:gd name="connsiteX142" fmla="*/ 4208517 w 4572002"/>
                  <a:gd name="connsiteY142" fmla="*/ 5272797 h 6858002"/>
                  <a:gd name="connsiteX143" fmla="*/ 4225669 w 4572002"/>
                  <a:gd name="connsiteY143" fmla="*/ 5241089 h 6858002"/>
                  <a:gd name="connsiteX144" fmla="*/ 4231973 w 4572002"/>
                  <a:gd name="connsiteY144" fmla="*/ 5229433 h 6858002"/>
                  <a:gd name="connsiteX145" fmla="*/ 4232139 w 4572002"/>
                  <a:gd name="connsiteY145" fmla="*/ 5179068 h 6858002"/>
                  <a:gd name="connsiteX146" fmla="*/ 4232139 w 4572002"/>
                  <a:gd name="connsiteY146" fmla="*/ 5179067 h 6858002"/>
                  <a:gd name="connsiteX147" fmla="*/ 4229593 w 4572002"/>
                  <a:gd name="connsiteY147" fmla="*/ 5172090 h 6858002"/>
                  <a:gd name="connsiteX148" fmla="*/ 4228901 w 4572002"/>
                  <a:gd name="connsiteY148" fmla="*/ 5166114 h 6858002"/>
                  <a:gd name="connsiteX149" fmla="*/ 4235616 w 4572002"/>
                  <a:gd name="connsiteY149" fmla="*/ 5133225 h 6858002"/>
                  <a:gd name="connsiteX150" fmla="*/ 4235616 w 4572002"/>
                  <a:gd name="connsiteY150" fmla="*/ 5133224 h 6858002"/>
                  <a:gd name="connsiteX151" fmla="*/ 4235615 w 4572002"/>
                  <a:gd name="connsiteY151" fmla="*/ 5133220 h 6858002"/>
                  <a:gd name="connsiteX152" fmla="*/ 4228473 w 4572002"/>
                  <a:gd name="connsiteY152" fmla="*/ 5102461 h 6858002"/>
                  <a:gd name="connsiteX153" fmla="*/ 4222587 w 4572002"/>
                  <a:gd name="connsiteY153" fmla="*/ 5087441 h 6858002"/>
                  <a:gd name="connsiteX154" fmla="*/ 4222582 w 4572002"/>
                  <a:gd name="connsiteY154" fmla="*/ 5087423 h 6858002"/>
                  <a:gd name="connsiteX155" fmla="*/ 4209468 w 4572002"/>
                  <a:gd name="connsiteY155" fmla="*/ 5041521 h 6858002"/>
                  <a:gd name="connsiteX156" fmla="*/ 4182989 w 4572002"/>
                  <a:gd name="connsiteY156" fmla="*/ 4987037 h 6858002"/>
                  <a:gd name="connsiteX157" fmla="*/ 4165707 w 4572002"/>
                  <a:gd name="connsiteY157" fmla="*/ 4957454 h 6858002"/>
                  <a:gd name="connsiteX158" fmla="*/ 4158155 w 4572002"/>
                  <a:gd name="connsiteY158" fmla="*/ 4933805 h 6858002"/>
                  <a:gd name="connsiteX159" fmla="*/ 4159557 w 4572002"/>
                  <a:gd name="connsiteY159" fmla="*/ 4912169 h 6858002"/>
                  <a:gd name="connsiteX160" fmla="*/ 4161262 w 4572002"/>
                  <a:gd name="connsiteY160" fmla="*/ 4889276 h 6858002"/>
                  <a:gd name="connsiteX161" fmla="*/ 4161262 w 4572002"/>
                  <a:gd name="connsiteY161" fmla="*/ 4889275 h 6858002"/>
                  <a:gd name="connsiteX162" fmla="*/ 4156484 w 4572002"/>
                  <a:gd name="connsiteY162" fmla="*/ 4867614 h 6858002"/>
                  <a:gd name="connsiteX163" fmla="*/ 4153733 w 4572002"/>
                  <a:gd name="connsiteY163" fmla="*/ 4863343 h 6858002"/>
                  <a:gd name="connsiteX164" fmla="*/ 4151983 w 4572002"/>
                  <a:gd name="connsiteY164" fmla="*/ 4857317 h 6858002"/>
                  <a:gd name="connsiteX165" fmla="*/ 4131552 w 4572002"/>
                  <a:gd name="connsiteY165" fmla="*/ 4828916 h 6858002"/>
                  <a:gd name="connsiteX166" fmla="*/ 4116716 w 4572002"/>
                  <a:gd name="connsiteY166" fmla="*/ 4800483 h 6858002"/>
                  <a:gd name="connsiteX167" fmla="*/ 4118025 w 4572002"/>
                  <a:gd name="connsiteY167" fmla="*/ 4767765 h 6858002"/>
                  <a:gd name="connsiteX168" fmla="*/ 4127932 w 4572002"/>
                  <a:gd name="connsiteY168" fmla="*/ 4677656 h 6858002"/>
                  <a:gd name="connsiteX169" fmla="*/ 4135934 w 4572002"/>
                  <a:gd name="connsiteY169" fmla="*/ 4659175 h 6858002"/>
                  <a:gd name="connsiteX170" fmla="*/ 4195944 w 4572002"/>
                  <a:gd name="connsiteY170" fmla="*/ 4482005 h 6858002"/>
                  <a:gd name="connsiteX171" fmla="*/ 4196706 w 4572002"/>
                  <a:gd name="connsiteY171" fmla="*/ 4363891 h 6858002"/>
                  <a:gd name="connsiteX172" fmla="*/ 4196706 w 4572002"/>
                  <a:gd name="connsiteY172" fmla="*/ 4363890 h 6858002"/>
                  <a:gd name="connsiteX173" fmla="*/ 4187752 w 4572002"/>
                  <a:gd name="connsiteY173" fmla="*/ 4324645 h 6858002"/>
                  <a:gd name="connsiteX174" fmla="*/ 4147936 w 4572002"/>
                  <a:gd name="connsiteY174" fmla="*/ 4253014 h 6858002"/>
                  <a:gd name="connsiteX175" fmla="*/ 4211111 w 4572002"/>
                  <a:gd name="connsiteY175" fmla="*/ 2836172 h 6858002"/>
                  <a:gd name="connsiteX176" fmla="*/ 4202421 w 4572002"/>
                  <a:gd name="connsiteY176" fmla="*/ 2848793 h 6858002"/>
                  <a:gd name="connsiteX177" fmla="*/ 4186816 w 4572002"/>
                  <a:gd name="connsiteY177" fmla="*/ 2897785 h 6858002"/>
                  <a:gd name="connsiteX178" fmla="*/ 4185787 w 4572002"/>
                  <a:gd name="connsiteY178" fmla="*/ 2903551 h 6858002"/>
                  <a:gd name="connsiteX179" fmla="*/ 4182513 w 4572002"/>
                  <a:gd name="connsiteY179" fmla="*/ 2914328 h 6858002"/>
                  <a:gd name="connsiteX180" fmla="*/ 4177882 w 4572002"/>
                  <a:gd name="connsiteY180" fmla="*/ 2947858 h 6858002"/>
                  <a:gd name="connsiteX181" fmla="*/ 4177881 w 4572002"/>
                  <a:gd name="connsiteY181" fmla="*/ 2947862 h 6858002"/>
                  <a:gd name="connsiteX182" fmla="*/ 4177881 w 4572002"/>
                  <a:gd name="connsiteY182" fmla="*/ 2947863 h 6858002"/>
                  <a:gd name="connsiteX183" fmla="*/ 4181465 w 4572002"/>
                  <a:gd name="connsiteY183" fmla="*/ 2982149 h 6858002"/>
                  <a:gd name="connsiteX184" fmla="*/ 4193158 w 4572002"/>
                  <a:gd name="connsiteY184" fmla="*/ 3077402 h 6858002"/>
                  <a:gd name="connsiteX185" fmla="*/ 4180703 w 4572002"/>
                  <a:gd name="connsiteY185" fmla="*/ 3172654 h 6858002"/>
                  <a:gd name="connsiteX186" fmla="*/ 4133076 w 4572002"/>
                  <a:gd name="connsiteY186" fmla="*/ 3489467 h 6858002"/>
                  <a:gd name="connsiteX187" fmla="*/ 4110977 w 4572002"/>
                  <a:gd name="connsiteY187" fmla="*/ 3544713 h 6858002"/>
                  <a:gd name="connsiteX188" fmla="*/ 4093355 w 4572002"/>
                  <a:gd name="connsiteY188" fmla="*/ 3574408 h 6858002"/>
                  <a:gd name="connsiteX189" fmla="*/ 4093355 w 4572002"/>
                  <a:gd name="connsiteY189" fmla="*/ 3574409 h 6858002"/>
                  <a:gd name="connsiteX190" fmla="*/ 4105453 w 4572002"/>
                  <a:gd name="connsiteY190" fmla="*/ 3606818 h 6858002"/>
                  <a:gd name="connsiteX191" fmla="*/ 4118979 w 4572002"/>
                  <a:gd name="connsiteY191" fmla="*/ 3630633 h 6858002"/>
                  <a:gd name="connsiteX192" fmla="*/ 4136708 w 4572002"/>
                  <a:gd name="connsiteY192" fmla="*/ 3654416 h 6858002"/>
                  <a:gd name="connsiteX193" fmla="*/ 4140382 w 4572002"/>
                  <a:gd name="connsiteY193" fmla="*/ 3668940 h 6858002"/>
                  <a:gd name="connsiteX194" fmla="*/ 4143220 w 4572002"/>
                  <a:gd name="connsiteY194" fmla="*/ 3680164 h 6858002"/>
                  <a:gd name="connsiteX195" fmla="*/ 4139172 w 4572002"/>
                  <a:gd name="connsiteY195" fmla="*/ 3734837 h 6858002"/>
                  <a:gd name="connsiteX196" fmla="*/ 4139172 w 4572002"/>
                  <a:gd name="connsiteY196" fmla="*/ 3734838 h 6858002"/>
                  <a:gd name="connsiteX197" fmla="*/ 4139554 w 4572002"/>
                  <a:gd name="connsiteY197" fmla="*/ 3754653 h 6858002"/>
                  <a:gd name="connsiteX198" fmla="*/ 4145911 w 4572002"/>
                  <a:gd name="connsiteY198" fmla="*/ 3789776 h 6858002"/>
                  <a:gd name="connsiteX199" fmla="*/ 4130980 w 4572002"/>
                  <a:gd name="connsiteY199" fmla="*/ 3822472 h 6858002"/>
                  <a:gd name="connsiteX200" fmla="*/ 4116645 w 4572002"/>
                  <a:gd name="connsiteY200" fmla="*/ 3852619 h 6858002"/>
                  <a:gd name="connsiteX201" fmla="*/ 4116645 w 4572002"/>
                  <a:gd name="connsiteY201" fmla="*/ 3852620 h 6858002"/>
                  <a:gd name="connsiteX202" fmla="*/ 4117425 w 4572002"/>
                  <a:gd name="connsiteY202" fmla="*/ 3868764 h 6858002"/>
                  <a:gd name="connsiteX203" fmla="*/ 4126028 w 4572002"/>
                  <a:gd name="connsiteY203" fmla="*/ 3885337 h 6858002"/>
                  <a:gd name="connsiteX204" fmla="*/ 4126028 w 4572002"/>
                  <a:gd name="connsiteY204" fmla="*/ 3885339 h 6858002"/>
                  <a:gd name="connsiteX205" fmla="*/ 4148409 w 4572002"/>
                  <a:gd name="connsiteY205" fmla="*/ 3923125 h 6858002"/>
                  <a:gd name="connsiteX206" fmla="*/ 4157913 w 4572002"/>
                  <a:gd name="connsiteY206" fmla="*/ 3962160 h 6858002"/>
                  <a:gd name="connsiteX207" fmla="*/ 4142221 w 4572002"/>
                  <a:gd name="connsiteY207" fmla="*/ 4043838 h 6858002"/>
                  <a:gd name="connsiteX208" fmla="*/ 4142220 w 4572002"/>
                  <a:gd name="connsiteY208" fmla="*/ 4043839 h 6858002"/>
                  <a:gd name="connsiteX209" fmla="*/ 4127099 w 4572002"/>
                  <a:gd name="connsiteY209" fmla="*/ 4103825 h 6858002"/>
                  <a:gd name="connsiteX210" fmla="*/ 4127099 w 4572002"/>
                  <a:gd name="connsiteY210" fmla="*/ 4103826 h 6858002"/>
                  <a:gd name="connsiteX211" fmla="*/ 4129066 w 4572002"/>
                  <a:gd name="connsiteY211" fmla="*/ 4134256 h 6858002"/>
                  <a:gd name="connsiteX212" fmla="*/ 4138410 w 4572002"/>
                  <a:gd name="connsiteY212" fmla="*/ 4165382 h 6858002"/>
                  <a:gd name="connsiteX213" fmla="*/ 4138410 w 4572002"/>
                  <a:gd name="connsiteY213" fmla="*/ 4165384 h 6858002"/>
                  <a:gd name="connsiteX214" fmla="*/ 4142315 w 4572002"/>
                  <a:gd name="connsiteY214" fmla="*/ 4192388 h 6858002"/>
                  <a:gd name="connsiteX215" fmla="*/ 4142315 w 4572002"/>
                  <a:gd name="connsiteY215" fmla="*/ 4192387 h 6858002"/>
                  <a:gd name="connsiteX216" fmla="*/ 4138410 w 4572002"/>
                  <a:gd name="connsiteY216" fmla="*/ 4165383 h 6858002"/>
                  <a:gd name="connsiteX217" fmla="*/ 4138410 w 4572002"/>
                  <a:gd name="connsiteY217" fmla="*/ 4165382 h 6858002"/>
                  <a:gd name="connsiteX218" fmla="*/ 4127099 w 4572002"/>
                  <a:gd name="connsiteY218" fmla="*/ 4103826 h 6858002"/>
                  <a:gd name="connsiteX219" fmla="*/ 4142220 w 4572002"/>
                  <a:gd name="connsiteY219" fmla="*/ 4043840 h 6858002"/>
                  <a:gd name="connsiteX220" fmla="*/ 4142221 w 4572002"/>
                  <a:gd name="connsiteY220" fmla="*/ 4043838 h 6858002"/>
                  <a:gd name="connsiteX221" fmla="*/ 4155523 w 4572002"/>
                  <a:gd name="connsiteY221" fmla="*/ 4002410 h 6858002"/>
                  <a:gd name="connsiteX222" fmla="*/ 4157913 w 4572002"/>
                  <a:gd name="connsiteY222" fmla="*/ 3962160 h 6858002"/>
                  <a:gd name="connsiteX223" fmla="*/ 4157913 w 4572002"/>
                  <a:gd name="connsiteY223" fmla="*/ 3962159 h 6858002"/>
                  <a:gd name="connsiteX224" fmla="*/ 4126028 w 4572002"/>
                  <a:gd name="connsiteY224" fmla="*/ 3885338 h 6858002"/>
                  <a:gd name="connsiteX225" fmla="*/ 4126028 w 4572002"/>
                  <a:gd name="connsiteY225" fmla="*/ 3885337 h 6858002"/>
                  <a:gd name="connsiteX226" fmla="*/ 4116645 w 4572002"/>
                  <a:gd name="connsiteY226" fmla="*/ 3852620 h 6858002"/>
                  <a:gd name="connsiteX227" fmla="*/ 4130980 w 4572002"/>
                  <a:gd name="connsiteY227" fmla="*/ 3822473 h 6858002"/>
                  <a:gd name="connsiteX228" fmla="*/ 4145911 w 4572002"/>
                  <a:gd name="connsiteY228" fmla="*/ 3789777 h 6858002"/>
                  <a:gd name="connsiteX229" fmla="*/ 4145911 w 4572002"/>
                  <a:gd name="connsiteY229" fmla="*/ 3789776 h 6858002"/>
                  <a:gd name="connsiteX230" fmla="*/ 4139554 w 4572002"/>
                  <a:gd name="connsiteY230" fmla="*/ 3754652 h 6858002"/>
                  <a:gd name="connsiteX231" fmla="*/ 4139172 w 4572002"/>
                  <a:gd name="connsiteY231" fmla="*/ 3734838 h 6858002"/>
                  <a:gd name="connsiteX232" fmla="*/ 4143220 w 4572002"/>
                  <a:gd name="connsiteY232" fmla="*/ 3680164 h 6858002"/>
                  <a:gd name="connsiteX233" fmla="*/ 4143220 w 4572002"/>
                  <a:gd name="connsiteY233" fmla="*/ 3680163 h 6858002"/>
                  <a:gd name="connsiteX234" fmla="*/ 4140382 w 4572002"/>
                  <a:gd name="connsiteY234" fmla="*/ 3668940 h 6858002"/>
                  <a:gd name="connsiteX235" fmla="*/ 4136708 w 4572002"/>
                  <a:gd name="connsiteY235" fmla="*/ 3654416 h 6858002"/>
                  <a:gd name="connsiteX236" fmla="*/ 4136708 w 4572002"/>
                  <a:gd name="connsiteY236" fmla="*/ 3654416 h 6858002"/>
                  <a:gd name="connsiteX237" fmla="*/ 4136708 w 4572002"/>
                  <a:gd name="connsiteY237" fmla="*/ 3654415 h 6858002"/>
                  <a:gd name="connsiteX238" fmla="*/ 4118979 w 4572002"/>
                  <a:gd name="connsiteY238" fmla="*/ 3630632 h 6858002"/>
                  <a:gd name="connsiteX239" fmla="*/ 4105453 w 4572002"/>
                  <a:gd name="connsiteY239" fmla="*/ 3606817 h 6858002"/>
                  <a:gd name="connsiteX240" fmla="*/ 4095707 w 4572002"/>
                  <a:gd name="connsiteY240" fmla="*/ 3587174 h 6858002"/>
                  <a:gd name="connsiteX241" fmla="*/ 4093355 w 4572002"/>
                  <a:gd name="connsiteY241" fmla="*/ 3574408 h 6858002"/>
                  <a:gd name="connsiteX242" fmla="*/ 4098434 w 4572002"/>
                  <a:gd name="connsiteY242" fmla="*/ 3562321 h 6858002"/>
                  <a:gd name="connsiteX243" fmla="*/ 4110977 w 4572002"/>
                  <a:gd name="connsiteY243" fmla="*/ 3544714 h 6858002"/>
                  <a:gd name="connsiteX244" fmla="*/ 4133076 w 4572002"/>
                  <a:gd name="connsiteY244" fmla="*/ 3489468 h 6858002"/>
                  <a:gd name="connsiteX245" fmla="*/ 4180703 w 4572002"/>
                  <a:gd name="connsiteY245" fmla="*/ 3172655 h 6858002"/>
                  <a:gd name="connsiteX246" fmla="*/ 4193158 w 4572002"/>
                  <a:gd name="connsiteY246" fmla="*/ 3077402 h 6858002"/>
                  <a:gd name="connsiteX247" fmla="*/ 4193158 w 4572002"/>
                  <a:gd name="connsiteY247" fmla="*/ 3077401 h 6858002"/>
                  <a:gd name="connsiteX248" fmla="*/ 4181465 w 4572002"/>
                  <a:gd name="connsiteY248" fmla="*/ 2982148 h 6858002"/>
                  <a:gd name="connsiteX249" fmla="*/ 4177881 w 4572002"/>
                  <a:gd name="connsiteY249" fmla="*/ 2947863 h 6858002"/>
                  <a:gd name="connsiteX250" fmla="*/ 4177882 w 4572002"/>
                  <a:gd name="connsiteY250" fmla="*/ 2947858 h 6858002"/>
                  <a:gd name="connsiteX251" fmla="*/ 4185787 w 4572002"/>
                  <a:gd name="connsiteY251" fmla="*/ 2903551 h 6858002"/>
                  <a:gd name="connsiteX252" fmla="*/ 4202421 w 4572002"/>
                  <a:gd name="connsiteY252" fmla="*/ 2848794 h 6858002"/>
                  <a:gd name="connsiteX253" fmla="*/ 4211111 w 4572002"/>
                  <a:gd name="connsiteY253" fmla="*/ 2836173 h 6858002"/>
                  <a:gd name="connsiteX254" fmla="*/ 3726625 w 4572002"/>
                  <a:gd name="connsiteY254" fmla="*/ 1508458 h 6858002"/>
                  <a:gd name="connsiteX255" fmla="*/ 3698531 w 4572002"/>
                  <a:gd name="connsiteY255" fmla="*/ 1596214 h 6858002"/>
                  <a:gd name="connsiteX256" fmla="*/ 3700436 w 4572002"/>
                  <a:gd name="connsiteY256" fmla="*/ 1624981 h 6858002"/>
                  <a:gd name="connsiteX257" fmla="*/ 3757017 w 4572002"/>
                  <a:gd name="connsiteY257" fmla="*/ 1697754 h 6858002"/>
                  <a:gd name="connsiteX258" fmla="*/ 3779686 w 4572002"/>
                  <a:gd name="connsiteY258" fmla="*/ 1733189 h 6858002"/>
                  <a:gd name="connsiteX259" fmla="*/ 3821407 w 4572002"/>
                  <a:gd name="connsiteY259" fmla="*/ 1833776 h 6858002"/>
                  <a:gd name="connsiteX260" fmla="*/ 3829028 w 4572002"/>
                  <a:gd name="connsiteY260" fmla="*/ 1842159 h 6858002"/>
                  <a:gd name="connsiteX261" fmla="*/ 3919519 w 4572002"/>
                  <a:gd name="connsiteY261" fmla="*/ 1916455 h 6858002"/>
                  <a:gd name="connsiteX262" fmla="*/ 3934949 w 4572002"/>
                  <a:gd name="connsiteY262" fmla="*/ 1933220 h 6858002"/>
                  <a:gd name="connsiteX263" fmla="*/ 3958954 w 4572002"/>
                  <a:gd name="connsiteY263" fmla="*/ 1953414 h 6858002"/>
                  <a:gd name="connsiteX264" fmla="*/ 4005437 w 4572002"/>
                  <a:gd name="connsiteY264" fmla="*/ 2016470 h 6858002"/>
                  <a:gd name="connsiteX265" fmla="*/ 4020296 w 4572002"/>
                  <a:gd name="connsiteY265" fmla="*/ 2094579 h 6858002"/>
                  <a:gd name="connsiteX266" fmla="*/ 4042967 w 4572002"/>
                  <a:gd name="connsiteY266" fmla="*/ 2188880 h 6858002"/>
                  <a:gd name="connsiteX267" fmla="*/ 4058207 w 4572002"/>
                  <a:gd name="connsiteY267" fmla="*/ 2228315 h 6858002"/>
                  <a:gd name="connsiteX268" fmla="*/ 4087164 w 4572002"/>
                  <a:gd name="connsiteY268" fmla="*/ 2334045 h 6858002"/>
                  <a:gd name="connsiteX269" fmla="*/ 4111549 w 4572002"/>
                  <a:gd name="connsiteY269" fmla="*/ 2409486 h 6858002"/>
                  <a:gd name="connsiteX270" fmla="*/ 4128650 w 4572002"/>
                  <a:gd name="connsiteY270" fmla="*/ 2435913 h 6858002"/>
                  <a:gd name="connsiteX271" fmla="*/ 4134481 w 4572002"/>
                  <a:gd name="connsiteY271" fmla="*/ 2463018 h 6858002"/>
                  <a:gd name="connsiteX272" fmla="*/ 4125839 w 4572002"/>
                  <a:gd name="connsiteY272" fmla="*/ 2518262 h 6858002"/>
                  <a:gd name="connsiteX273" fmla="*/ 4125838 w 4572002"/>
                  <a:gd name="connsiteY273" fmla="*/ 2518264 h 6858002"/>
                  <a:gd name="connsiteX274" fmla="*/ 4122194 w 4572002"/>
                  <a:gd name="connsiteY274" fmla="*/ 2545006 h 6858002"/>
                  <a:gd name="connsiteX275" fmla="*/ 4122194 w 4572002"/>
                  <a:gd name="connsiteY275" fmla="*/ 2545007 h 6858002"/>
                  <a:gd name="connsiteX276" fmla="*/ 4126408 w 4572002"/>
                  <a:gd name="connsiteY276" fmla="*/ 2571035 h 6858002"/>
                  <a:gd name="connsiteX277" fmla="*/ 4199563 w 4572002"/>
                  <a:gd name="connsiteY277" fmla="*/ 2668002 h 6858002"/>
                  <a:gd name="connsiteX278" fmla="*/ 4247953 w 4572002"/>
                  <a:gd name="connsiteY278" fmla="*/ 2745349 h 6858002"/>
                  <a:gd name="connsiteX279" fmla="*/ 4247954 w 4572002"/>
                  <a:gd name="connsiteY279" fmla="*/ 2745352 h 6858002"/>
                  <a:gd name="connsiteX280" fmla="*/ 4253873 w 4572002"/>
                  <a:gd name="connsiteY280" fmla="*/ 2778006 h 6858002"/>
                  <a:gd name="connsiteX281" fmla="*/ 4253453 w 4572002"/>
                  <a:gd name="connsiteY281" fmla="*/ 2785440 h 6858002"/>
                  <a:gd name="connsiteX282" fmla="*/ 4243374 w 4572002"/>
                  <a:gd name="connsiteY282" fmla="*/ 2811780 h 6858002"/>
                  <a:gd name="connsiteX283" fmla="*/ 4243371 w 4572002"/>
                  <a:gd name="connsiteY283" fmla="*/ 2811787 h 6858002"/>
                  <a:gd name="connsiteX284" fmla="*/ 4243372 w 4572002"/>
                  <a:gd name="connsiteY284" fmla="*/ 2811787 h 6858002"/>
                  <a:gd name="connsiteX285" fmla="*/ 4243374 w 4572002"/>
                  <a:gd name="connsiteY285" fmla="*/ 2811780 h 6858002"/>
                  <a:gd name="connsiteX286" fmla="*/ 4253025 w 4572002"/>
                  <a:gd name="connsiteY286" fmla="*/ 2793023 h 6858002"/>
                  <a:gd name="connsiteX287" fmla="*/ 4253453 w 4572002"/>
                  <a:gd name="connsiteY287" fmla="*/ 2785440 h 6858002"/>
                  <a:gd name="connsiteX288" fmla="*/ 4254654 w 4572002"/>
                  <a:gd name="connsiteY288" fmla="*/ 2782305 h 6858002"/>
                  <a:gd name="connsiteX289" fmla="*/ 4253873 w 4572002"/>
                  <a:gd name="connsiteY289" fmla="*/ 2778006 h 6858002"/>
                  <a:gd name="connsiteX290" fmla="*/ 4254284 w 4572002"/>
                  <a:gd name="connsiteY290" fmla="*/ 2770758 h 6858002"/>
                  <a:gd name="connsiteX291" fmla="*/ 4247954 w 4572002"/>
                  <a:gd name="connsiteY291" fmla="*/ 2745352 h 6858002"/>
                  <a:gd name="connsiteX292" fmla="*/ 4247953 w 4572002"/>
                  <a:gd name="connsiteY292" fmla="*/ 2745348 h 6858002"/>
                  <a:gd name="connsiteX293" fmla="*/ 4199563 w 4572002"/>
                  <a:gd name="connsiteY293" fmla="*/ 2668001 h 6858002"/>
                  <a:gd name="connsiteX294" fmla="*/ 4126408 w 4572002"/>
                  <a:gd name="connsiteY294" fmla="*/ 2571034 h 6858002"/>
                  <a:gd name="connsiteX295" fmla="*/ 4122194 w 4572002"/>
                  <a:gd name="connsiteY295" fmla="*/ 2545007 h 6858002"/>
                  <a:gd name="connsiteX296" fmla="*/ 4125838 w 4572002"/>
                  <a:gd name="connsiteY296" fmla="*/ 2518265 h 6858002"/>
                  <a:gd name="connsiteX297" fmla="*/ 4125839 w 4572002"/>
                  <a:gd name="connsiteY297" fmla="*/ 2518262 h 6858002"/>
                  <a:gd name="connsiteX298" fmla="*/ 4132419 w 4572002"/>
                  <a:gd name="connsiteY298" fmla="*/ 2490551 h 6858002"/>
                  <a:gd name="connsiteX299" fmla="*/ 4134481 w 4572002"/>
                  <a:gd name="connsiteY299" fmla="*/ 2463018 h 6858002"/>
                  <a:gd name="connsiteX300" fmla="*/ 4134481 w 4572002"/>
                  <a:gd name="connsiteY300" fmla="*/ 2463017 h 6858002"/>
                  <a:gd name="connsiteX301" fmla="*/ 4111549 w 4572002"/>
                  <a:gd name="connsiteY301" fmla="*/ 2409485 h 6858002"/>
                  <a:gd name="connsiteX302" fmla="*/ 4087164 w 4572002"/>
                  <a:gd name="connsiteY302" fmla="*/ 2334044 h 6858002"/>
                  <a:gd name="connsiteX303" fmla="*/ 4058207 w 4572002"/>
                  <a:gd name="connsiteY303" fmla="*/ 2228314 h 6858002"/>
                  <a:gd name="connsiteX304" fmla="*/ 4042967 w 4572002"/>
                  <a:gd name="connsiteY304" fmla="*/ 2188879 h 6858002"/>
                  <a:gd name="connsiteX305" fmla="*/ 4020296 w 4572002"/>
                  <a:gd name="connsiteY305" fmla="*/ 2094578 h 6858002"/>
                  <a:gd name="connsiteX306" fmla="*/ 4005437 w 4572002"/>
                  <a:gd name="connsiteY306" fmla="*/ 2016469 h 6858002"/>
                  <a:gd name="connsiteX307" fmla="*/ 3958954 w 4572002"/>
                  <a:gd name="connsiteY307" fmla="*/ 1953413 h 6858002"/>
                  <a:gd name="connsiteX308" fmla="*/ 3934949 w 4572002"/>
                  <a:gd name="connsiteY308" fmla="*/ 1933219 h 6858002"/>
                  <a:gd name="connsiteX309" fmla="*/ 3919519 w 4572002"/>
                  <a:gd name="connsiteY309" fmla="*/ 1916454 h 6858002"/>
                  <a:gd name="connsiteX310" fmla="*/ 3829028 w 4572002"/>
                  <a:gd name="connsiteY310" fmla="*/ 1842158 h 6858002"/>
                  <a:gd name="connsiteX311" fmla="*/ 3821407 w 4572002"/>
                  <a:gd name="connsiteY311" fmla="*/ 1833775 h 6858002"/>
                  <a:gd name="connsiteX312" fmla="*/ 3779686 w 4572002"/>
                  <a:gd name="connsiteY312" fmla="*/ 1733188 h 6858002"/>
                  <a:gd name="connsiteX313" fmla="*/ 3757018 w 4572002"/>
                  <a:gd name="connsiteY313" fmla="*/ 1697753 h 6858002"/>
                  <a:gd name="connsiteX314" fmla="*/ 3700436 w 4572002"/>
                  <a:gd name="connsiteY314" fmla="*/ 1624980 h 6858002"/>
                  <a:gd name="connsiteX315" fmla="*/ 3698532 w 4572002"/>
                  <a:gd name="connsiteY315" fmla="*/ 1596213 h 6858002"/>
                  <a:gd name="connsiteX316" fmla="*/ 3745230 w 4572002"/>
                  <a:gd name="connsiteY316" fmla="*/ 1459073 h 6858002"/>
                  <a:gd name="connsiteX317" fmla="*/ 3745229 w 4572002"/>
                  <a:gd name="connsiteY317" fmla="*/ 1459074 h 6858002"/>
                  <a:gd name="connsiteX318" fmla="*/ 3736012 w 4572002"/>
                  <a:gd name="connsiteY318" fmla="*/ 1481572 h 6858002"/>
                  <a:gd name="connsiteX319" fmla="*/ 3764423 w 4572002"/>
                  <a:gd name="connsiteY319" fmla="*/ 1268758 h 6858002"/>
                  <a:gd name="connsiteX320" fmla="*/ 3769590 w 4572002"/>
                  <a:gd name="connsiteY320" fmla="*/ 1286070 h 6858002"/>
                  <a:gd name="connsiteX321" fmla="*/ 3791927 w 4572002"/>
                  <a:gd name="connsiteY321" fmla="*/ 1350628 h 6858002"/>
                  <a:gd name="connsiteX322" fmla="*/ 3786333 w 4572002"/>
                  <a:gd name="connsiteY322" fmla="*/ 1413840 h 6858002"/>
                  <a:gd name="connsiteX323" fmla="*/ 3791928 w 4572002"/>
                  <a:gd name="connsiteY323" fmla="*/ 1350627 h 6858002"/>
                  <a:gd name="connsiteX324" fmla="*/ 3769590 w 4572002"/>
                  <a:gd name="connsiteY324" fmla="*/ 1286069 h 6858002"/>
                  <a:gd name="connsiteX325" fmla="*/ 3706152 w 4572002"/>
                  <a:gd name="connsiteY325" fmla="*/ 773035 h 6858002"/>
                  <a:gd name="connsiteX326" fmla="*/ 3706152 w 4572002"/>
                  <a:gd name="connsiteY326" fmla="*/ 773036 h 6858002"/>
                  <a:gd name="connsiteX327" fmla="*/ 3714152 w 4572002"/>
                  <a:gd name="connsiteY327" fmla="*/ 854380 h 6858002"/>
                  <a:gd name="connsiteX328" fmla="*/ 3745205 w 4572002"/>
                  <a:gd name="connsiteY328" fmla="*/ 915344 h 6858002"/>
                  <a:gd name="connsiteX329" fmla="*/ 3755683 w 4572002"/>
                  <a:gd name="connsiteY329" fmla="*/ 927156 h 6858002"/>
                  <a:gd name="connsiteX330" fmla="*/ 3752063 w 4572002"/>
                  <a:gd name="connsiteY330" fmla="*/ 1097088 h 6858002"/>
                  <a:gd name="connsiteX331" fmla="*/ 3747681 w 4572002"/>
                  <a:gd name="connsiteY331" fmla="*/ 1123186 h 6858002"/>
                  <a:gd name="connsiteX332" fmla="*/ 3772400 w 4572002"/>
                  <a:gd name="connsiteY332" fmla="*/ 1184029 h 6858002"/>
                  <a:gd name="connsiteX333" fmla="*/ 3747682 w 4572002"/>
                  <a:gd name="connsiteY333" fmla="*/ 1123185 h 6858002"/>
                  <a:gd name="connsiteX334" fmla="*/ 3752064 w 4572002"/>
                  <a:gd name="connsiteY334" fmla="*/ 1097087 h 6858002"/>
                  <a:gd name="connsiteX335" fmla="*/ 3755684 w 4572002"/>
                  <a:gd name="connsiteY335" fmla="*/ 927155 h 6858002"/>
                  <a:gd name="connsiteX336" fmla="*/ 3745206 w 4572002"/>
                  <a:gd name="connsiteY336" fmla="*/ 915343 h 6858002"/>
                  <a:gd name="connsiteX337" fmla="*/ 3714152 w 4572002"/>
                  <a:gd name="connsiteY337" fmla="*/ 854379 h 6858002"/>
                  <a:gd name="connsiteX338" fmla="*/ 3761553 w 4572002"/>
                  <a:gd name="connsiteY338" fmla="*/ 517851 h 6858002"/>
                  <a:gd name="connsiteX339" fmla="*/ 3752635 w 4572002"/>
                  <a:gd name="connsiteY339" fmla="*/ 556048 h 6858002"/>
                  <a:gd name="connsiteX340" fmla="*/ 3746157 w 4572002"/>
                  <a:gd name="connsiteY340" fmla="*/ 580051 h 6858002"/>
                  <a:gd name="connsiteX341" fmla="*/ 3742776 w 4572002"/>
                  <a:gd name="connsiteY341" fmla="*/ 642538 h 6858002"/>
                  <a:gd name="connsiteX342" fmla="*/ 3730253 w 4572002"/>
                  <a:gd name="connsiteY342" fmla="*/ 694928 h 6858002"/>
                  <a:gd name="connsiteX343" fmla="*/ 3742777 w 4572002"/>
                  <a:gd name="connsiteY343" fmla="*/ 642537 h 6858002"/>
                  <a:gd name="connsiteX344" fmla="*/ 3746158 w 4572002"/>
                  <a:gd name="connsiteY344" fmla="*/ 580050 h 6858002"/>
                  <a:gd name="connsiteX345" fmla="*/ 3752636 w 4572002"/>
                  <a:gd name="connsiteY345" fmla="*/ 556047 h 6858002"/>
                  <a:gd name="connsiteX346" fmla="*/ 3774848 w 4572002"/>
                  <a:gd name="connsiteY346" fmla="*/ 298169 h 6858002"/>
                  <a:gd name="connsiteX347" fmla="*/ 3760065 w 4572002"/>
                  <a:gd name="connsiteY347" fmla="*/ 313534 h 6858002"/>
                  <a:gd name="connsiteX348" fmla="*/ 3759493 w 4572002"/>
                  <a:gd name="connsiteY348" fmla="*/ 338871 h 6858002"/>
                  <a:gd name="connsiteX349" fmla="*/ 3759500 w 4572002"/>
                  <a:gd name="connsiteY349" fmla="*/ 338900 h 6858002"/>
                  <a:gd name="connsiteX350" fmla="*/ 3769400 w 4572002"/>
                  <a:gd name="connsiteY350" fmla="*/ 395640 h 6858002"/>
                  <a:gd name="connsiteX351" fmla="*/ 3765590 w 4572002"/>
                  <a:gd name="connsiteY351" fmla="*/ 367328 h 6858002"/>
                  <a:gd name="connsiteX352" fmla="*/ 3759500 w 4572002"/>
                  <a:gd name="connsiteY352" fmla="*/ 338900 h 6858002"/>
                  <a:gd name="connsiteX353" fmla="*/ 3759494 w 4572002"/>
                  <a:gd name="connsiteY353" fmla="*/ 338870 h 6858002"/>
                  <a:gd name="connsiteX354" fmla="*/ 3760066 w 4572002"/>
                  <a:gd name="connsiteY354" fmla="*/ 313533 h 6858002"/>
                  <a:gd name="connsiteX355" fmla="*/ 3782393 w 4572002"/>
                  <a:gd name="connsiteY355" fmla="*/ 281568 h 6858002"/>
                  <a:gd name="connsiteX356" fmla="*/ 3777498 w 4572002"/>
                  <a:gd name="connsiteY356" fmla="*/ 295415 h 6858002"/>
                  <a:gd name="connsiteX357" fmla="*/ 3777499 w 4572002"/>
                  <a:gd name="connsiteY357" fmla="*/ 295415 h 6858002"/>
                  <a:gd name="connsiteX358" fmla="*/ 3769073 w 4572002"/>
                  <a:gd name="connsiteY358" fmla="*/ 24486 h 6858002"/>
                  <a:gd name="connsiteX359" fmla="*/ 3766810 w 4572002"/>
                  <a:gd name="connsiteY359" fmla="*/ 74129 h 6858002"/>
                  <a:gd name="connsiteX360" fmla="*/ 3772734 w 4572002"/>
                  <a:gd name="connsiteY360" fmla="*/ 125861 h 6858002"/>
                  <a:gd name="connsiteX361" fmla="*/ 3777129 w 4572002"/>
                  <a:gd name="connsiteY361" fmla="*/ 153387 h 6858002"/>
                  <a:gd name="connsiteX362" fmla="*/ 3785402 w 4572002"/>
                  <a:gd name="connsiteY362" fmla="*/ 228944 h 6858002"/>
                  <a:gd name="connsiteX363" fmla="*/ 3780943 w 4572002"/>
                  <a:gd name="connsiteY363" fmla="*/ 177271 h 6858002"/>
                  <a:gd name="connsiteX364" fmla="*/ 3777129 w 4572002"/>
                  <a:gd name="connsiteY364" fmla="*/ 153387 h 6858002"/>
                  <a:gd name="connsiteX365" fmla="*/ 3776930 w 4572002"/>
                  <a:gd name="connsiteY365" fmla="*/ 151569 h 6858002"/>
                  <a:gd name="connsiteX366" fmla="*/ 3766811 w 4572002"/>
                  <a:gd name="connsiteY366" fmla="*/ 74129 h 6858002"/>
                  <a:gd name="connsiteX367" fmla="*/ 3766492 w 4572002"/>
                  <a:gd name="connsiteY367" fmla="*/ 0 h 6858002"/>
                  <a:gd name="connsiteX368" fmla="*/ 4230600 w 4572002"/>
                  <a:gd name="connsiteY368" fmla="*/ 0 h 6858002"/>
                  <a:gd name="connsiteX369" fmla="*/ 4229473 w 4572002"/>
                  <a:gd name="connsiteY369" fmla="*/ 2817 h 6858002"/>
                  <a:gd name="connsiteX370" fmla="*/ 4215375 w 4572002"/>
                  <a:gd name="connsiteY370" fmla="*/ 63587 h 6858002"/>
                  <a:gd name="connsiteX371" fmla="*/ 4201468 w 4572002"/>
                  <a:gd name="connsiteY371" fmla="*/ 176939 h 6858002"/>
                  <a:gd name="connsiteX372" fmla="*/ 4193466 w 4572002"/>
                  <a:gd name="connsiteY372" fmla="*/ 200182 h 6858002"/>
                  <a:gd name="connsiteX373" fmla="*/ 4155554 w 4572002"/>
                  <a:gd name="connsiteY373" fmla="*/ 340774 h 6858002"/>
                  <a:gd name="connsiteX374" fmla="*/ 4156319 w 4572002"/>
                  <a:gd name="connsiteY374" fmla="*/ 453364 h 6858002"/>
                  <a:gd name="connsiteX375" fmla="*/ 4158033 w 4572002"/>
                  <a:gd name="connsiteY375" fmla="*/ 462126 h 6858002"/>
                  <a:gd name="connsiteX376" fmla="*/ 4170605 w 4572002"/>
                  <a:gd name="connsiteY376" fmla="*/ 505182 h 6858002"/>
                  <a:gd name="connsiteX377" fmla="*/ 4167177 w 4572002"/>
                  <a:gd name="connsiteY377" fmla="*/ 571860 h 6858002"/>
                  <a:gd name="connsiteX378" fmla="*/ 4149840 w 4572002"/>
                  <a:gd name="connsiteY378" fmla="*/ 617772 h 6858002"/>
                  <a:gd name="connsiteX379" fmla="*/ 4149078 w 4572002"/>
                  <a:gd name="connsiteY379" fmla="*/ 674923 h 6858002"/>
                  <a:gd name="connsiteX380" fmla="*/ 4159937 w 4572002"/>
                  <a:gd name="connsiteY380" fmla="*/ 740268 h 6858002"/>
                  <a:gd name="connsiteX381" fmla="*/ 4162223 w 4572002"/>
                  <a:gd name="connsiteY381" fmla="*/ 769605 h 6858002"/>
                  <a:gd name="connsiteX382" fmla="*/ 4184703 w 4572002"/>
                  <a:gd name="connsiteY382" fmla="*/ 850189 h 6858002"/>
                  <a:gd name="connsiteX383" fmla="*/ 4179179 w 4572002"/>
                  <a:gd name="connsiteY383" fmla="*/ 898198 h 6858002"/>
                  <a:gd name="connsiteX384" fmla="*/ 4164319 w 4572002"/>
                  <a:gd name="connsiteY384" fmla="*/ 945444 h 6858002"/>
                  <a:gd name="connsiteX385" fmla="*/ 4150030 w 4572002"/>
                  <a:gd name="connsiteY385" fmla="*/ 975733 h 6858002"/>
                  <a:gd name="connsiteX386" fmla="*/ 4139934 w 4572002"/>
                  <a:gd name="connsiteY386" fmla="*/ 1036887 h 6858002"/>
                  <a:gd name="connsiteX387" fmla="*/ 4141458 w 4572002"/>
                  <a:gd name="connsiteY387" fmla="*/ 1048125 h 6858002"/>
                  <a:gd name="connsiteX388" fmla="*/ 4154032 w 4572002"/>
                  <a:gd name="connsiteY388" fmla="*/ 1230633 h 6858002"/>
                  <a:gd name="connsiteX389" fmla="*/ 4174225 w 4572002"/>
                  <a:gd name="connsiteY389" fmla="*/ 1303024 h 6858002"/>
                  <a:gd name="connsiteX390" fmla="*/ 4176701 w 4572002"/>
                  <a:gd name="connsiteY390" fmla="*/ 1318456 h 6858002"/>
                  <a:gd name="connsiteX391" fmla="*/ 4199372 w 4572002"/>
                  <a:gd name="connsiteY391" fmla="*/ 1472575 h 6858002"/>
                  <a:gd name="connsiteX392" fmla="*/ 4200325 w 4572002"/>
                  <a:gd name="connsiteY392" fmla="*/ 1489720 h 6858002"/>
                  <a:gd name="connsiteX393" fmla="*/ 4196324 w 4572002"/>
                  <a:gd name="connsiteY393" fmla="*/ 1537537 h 6858002"/>
                  <a:gd name="connsiteX394" fmla="*/ 4237474 w 4572002"/>
                  <a:gd name="connsiteY394" fmla="*/ 1650317 h 6858002"/>
                  <a:gd name="connsiteX395" fmla="*/ 4251572 w 4572002"/>
                  <a:gd name="connsiteY395" fmla="*/ 1763287 h 6858002"/>
                  <a:gd name="connsiteX396" fmla="*/ 4251380 w 4572002"/>
                  <a:gd name="connsiteY396" fmla="*/ 1825393 h 6858002"/>
                  <a:gd name="connsiteX397" fmla="*/ 4261478 w 4572002"/>
                  <a:gd name="connsiteY397" fmla="*/ 1869780 h 6858002"/>
                  <a:gd name="connsiteX398" fmla="*/ 4292149 w 4572002"/>
                  <a:gd name="connsiteY398" fmla="*/ 1978940 h 6858002"/>
                  <a:gd name="connsiteX399" fmla="*/ 4296911 w 4572002"/>
                  <a:gd name="connsiteY399" fmla="*/ 2030378 h 6858002"/>
                  <a:gd name="connsiteX400" fmla="*/ 4307201 w 4572002"/>
                  <a:gd name="connsiteY400" fmla="*/ 2085054 h 6858002"/>
                  <a:gd name="connsiteX401" fmla="*/ 4353302 w 4572002"/>
                  <a:gd name="connsiteY401" fmla="*/ 2220312 h 6858002"/>
                  <a:gd name="connsiteX402" fmla="*/ 4350636 w 4572002"/>
                  <a:gd name="connsiteY402" fmla="*/ 2330806 h 6858002"/>
                  <a:gd name="connsiteX403" fmla="*/ 4351206 w 4572002"/>
                  <a:gd name="connsiteY403" fmla="*/ 2401292 h 6858002"/>
                  <a:gd name="connsiteX404" fmla="*/ 4366446 w 4572002"/>
                  <a:gd name="connsiteY404" fmla="*/ 2485307 h 6858002"/>
                  <a:gd name="connsiteX405" fmla="*/ 4388736 w 4572002"/>
                  <a:gd name="connsiteY405" fmla="*/ 2554079 h 6858002"/>
                  <a:gd name="connsiteX406" fmla="*/ 4406453 w 4572002"/>
                  <a:gd name="connsiteY406" fmla="*/ 2649143 h 6858002"/>
                  <a:gd name="connsiteX407" fmla="*/ 4440554 w 4572002"/>
                  <a:gd name="connsiteY407" fmla="*/ 2743826 h 6858002"/>
                  <a:gd name="connsiteX408" fmla="*/ 4466653 w 4572002"/>
                  <a:gd name="connsiteY408" fmla="*/ 2809930 h 6858002"/>
                  <a:gd name="connsiteX409" fmla="*/ 4489705 w 4572002"/>
                  <a:gd name="connsiteY409" fmla="*/ 2901943 h 6858002"/>
                  <a:gd name="connsiteX410" fmla="*/ 4505897 w 4572002"/>
                  <a:gd name="connsiteY410" fmla="*/ 3042728 h 6858002"/>
                  <a:gd name="connsiteX411" fmla="*/ 4507613 w 4572002"/>
                  <a:gd name="connsiteY411" fmla="*/ 3107500 h 6858002"/>
                  <a:gd name="connsiteX412" fmla="*/ 4545521 w 4572002"/>
                  <a:gd name="connsiteY412" fmla="*/ 3209993 h 6858002"/>
                  <a:gd name="connsiteX413" fmla="*/ 4563811 w 4572002"/>
                  <a:gd name="connsiteY413" fmla="*/ 3253809 h 6858002"/>
                  <a:gd name="connsiteX414" fmla="*/ 4548570 w 4572002"/>
                  <a:gd name="connsiteY414" fmla="*/ 3293244 h 6858002"/>
                  <a:gd name="connsiteX415" fmla="*/ 4531043 w 4572002"/>
                  <a:gd name="connsiteY415" fmla="*/ 3318771 h 6858002"/>
                  <a:gd name="connsiteX416" fmla="*/ 4545904 w 4572002"/>
                  <a:gd name="connsiteY416" fmla="*/ 3399546 h 6858002"/>
                  <a:gd name="connsiteX417" fmla="*/ 4561524 w 4572002"/>
                  <a:gd name="connsiteY417" fmla="*/ 3485275 h 6858002"/>
                  <a:gd name="connsiteX418" fmla="*/ 4572002 w 4572002"/>
                  <a:gd name="connsiteY418" fmla="*/ 3546617 h 6858002"/>
                  <a:gd name="connsiteX419" fmla="*/ 4563620 w 4572002"/>
                  <a:gd name="connsiteY419" fmla="*/ 3623201 h 6858002"/>
                  <a:gd name="connsiteX420" fmla="*/ 4560192 w 4572002"/>
                  <a:gd name="connsiteY420" fmla="*/ 3683591 h 6858002"/>
                  <a:gd name="connsiteX421" fmla="*/ 4550476 w 4572002"/>
                  <a:gd name="connsiteY421" fmla="*/ 3732361 h 6858002"/>
                  <a:gd name="connsiteX422" fmla="*/ 4544759 w 4572002"/>
                  <a:gd name="connsiteY422" fmla="*/ 3749506 h 6858002"/>
                  <a:gd name="connsiteX423" fmla="*/ 4500182 w 4572002"/>
                  <a:gd name="connsiteY423" fmla="*/ 3885338 h 6858002"/>
                  <a:gd name="connsiteX424" fmla="*/ 4464557 w 4572002"/>
                  <a:gd name="connsiteY424" fmla="*/ 4030503 h 6858002"/>
                  <a:gd name="connsiteX425" fmla="*/ 4487039 w 4572002"/>
                  <a:gd name="connsiteY425" fmla="*/ 4124614 h 6858002"/>
                  <a:gd name="connsiteX426" fmla="*/ 4486656 w 4572002"/>
                  <a:gd name="connsiteY426" fmla="*/ 4159667 h 6858002"/>
                  <a:gd name="connsiteX427" fmla="*/ 4491801 w 4572002"/>
                  <a:gd name="connsiteY427" fmla="*/ 4320837 h 6858002"/>
                  <a:gd name="connsiteX428" fmla="*/ 4497325 w 4572002"/>
                  <a:gd name="connsiteY428" fmla="*/ 4349222 h 6858002"/>
                  <a:gd name="connsiteX429" fmla="*/ 4474653 w 4572002"/>
                  <a:gd name="connsiteY429" fmla="*/ 4502579 h 6858002"/>
                  <a:gd name="connsiteX430" fmla="*/ 4470844 w 4572002"/>
                  <a:gd name="connsiteY430" fmla="*/ 4558207 h 6858002"/>
                  <a:gd name="connsiteX431" fmla="*/ 4464557 w 4572002"/>
                  <a:gd name="connsiteY431" fmla="*/ 4609452 h 6858002"/>
                  <a:gd name="connsiteX432" fmla="*/ 4463033 w 4572002"/>
                  <a:gd name="connsiteY432" fmla="*/ 4681083 h 6858002"/>
                  <a:gd name="connsiteX433" fmla="*/ 4465891 w 4572002"/>
                  <a:gd name="connsiteY433" fmla="*/ 4755381 h 6858002"/>
                  <a:gd name="connsiteX434" fmla="*/ 4465319 w 4572002"/>
                  <a:gd name="connsiteY434" fmla="*/ 4838250 h 6858002"/>
                  <a:gd name="connsiteX435" fmla="*/ 4460367 w 4572002"/>
                  <a:gd name="connsiteY435" fmla="*/ 4871019 h 6858002"/>
                  <a:gd name="connsiteX436" fmla="*/ 4463795 w 4572002"/>
                  <a:gd name="connsiteY436" fmla="*/ 4959602 h 6858002"/>
                  <a:gd name="connsiteX437" fmla="*/ 4458082 w 4572002"/>
                  <a:gd name="connsiteY437" fmla="*/ 5006086 h 6858002"/>
                  <a:gd name="connsiteX438" fmla="*/ 4456937 w 4572002"/>
                  <a:gd name="connsiteY438" fmla="*/ 5082670 h 6858002"/>
                  <a:gd name="connsiteX439" fmla="*/ 4455603 w 4572002"/>
                  <a:gd name="connsiteY439" fmla="*/ 5107627 h 6858002"/>
                  <a:gd name="connsiteX440" fmla="*/ 4454840 w 4572002"/>
                  <a:gd name="connsiteY440" fmla="*/ 5129916 h 6858002"/>
                  <a:gd name="connsiteX441" fmla="*/ 4470464 w 4572002"/>
                  <a:gd name="connsiteY441" fmla="*/ 5206308 h 6858002"/>
                  <a:gd name="connsiteX442" fmla="*/ 4471415 w 4572002"/>
                  <a:gd name="connsiteY442" fmla="*/ 5274129 h 6858002"/>
                  <a:gd name="connsiteX443" fmla="*/ 4483990 w 4572002"/>
                  <a:gd name="connsiteY443" fmla="*/ 5393005 h 6858002"/>
                  <a:gd name="connsiteX444" fmla="*/ 4479607 w 4572002"/>
                  <a:gd name="connsiteY444" fmla="*/ 5419295 h 6858002"/>
                  <a:gd name="connsiteX445" fmla="*/ 4477894 w 4572002"/>
                  <a:gd name="connsiteY445" fmla="*/ 5501594 h 6858002"/>
                  <a:gd name="connsiteX446" fmla="*/ 4476560 w 4572002"/>
                  <a:gd name="connsiteY446" fmla="*/ 5548460 h 6858002"/>
                  <a:gd name="connsiteX447" fmla="*/ 4485703 w 4572002"/>
                  <a:gd name="connsiteY447" fmla="*/ 5606372 h 6858002"/>
                  <a:gd name="connsiteX448" fmla="*/ 4505134 w 4572002"/>
                  <a:gd name="connsiteY448" fmla="*/ 5706959 h 6858002"/>
                  <a:gd name="connsiteX449" fmla="*/ 4508183 w 4572002"/>
                  <a:gd name="connsiteY449" fmla="*/ 5733440 h 6858002"/>
                  <a:gd name="connsiteX450" fmla="*/ 4517519 w 4572002"/>
                  <a:gd name="connsiteY450" fmla="*/ 5781830 h 6858002"/>
                  <a:gd name="connsiteX451" fmla="*/ 4519234 w 4572002"/>
                  <a:gd name="connsiteY451" fmla="*/ 5790592 h 6858002"/>
                  <a:gd name="connsiteX452" fmla="*/ 4542855 w 4572002"/>
                  <a:gd name="connsiteY452" fmla="*/ 5864318 h 6858002"/>
                  <a:gd name="connsiteX453" fmla="*/ 4544759 w 4572002"/>
                  <a:gd name="connsiteY453" fmla="*/ 5902610 h 6858002"/>
                  <a:gd name="connsiteX454" fmla="*/ 4544951 w 4572002"/>
                  <a:gd name="connsiteY454" fmla="*/ 6012723 h 6858002"/>
                  <a:gd name="connsiteX455" fmla="*/ 4541332 w 4572002"/>
                  <a:gd name="connsiteY455" fmla="*/ 6059397 h 6858002"/>
                  <a:gd name="connsiteX456" fmla="*/ 4527426 w 4572002"/>
                  <a:gd name="connsiteY456" fmla="*/ 6171605 h 6858002"/>
                  <a:gd name="connsiteX457" fmla="*/ 4520568 w 4572002"/>
                  <a:gd name="connsiteY457" fmla="*/ 6242093 h 6858002"/>
                  <a:gd name="connsiteX458" fmla="*/ 4509706 w 4572002"/>
                  <a:gd name="connsiteY458" fmla="*/ 6323058 h 6858002"/>
                  <a:gd name="connsiteX459" fmla="*/ 4502848 w 4572002"/>
                  <a:gd name="connsiteY459" fmla="*/ 6415833 h 6858002"/>
                  <a:gd name="connsiteX460" fmla="*/ 4482084 w 4572002"/>
                  <a:gd name="connsiteY460" fmla="*/ 6584812 h 6858002"/>
                  <a:gd name="connsiteX461" fmla="*/ 4460557 w 4572002"/>
                  <a:gd name="connsiteY461" fmla="*/ 6748458 h 6858002"/>
                  <a:gd name="connsiteX462" fmla="*/ 4441507 w 4572002"/>
                  <a:gd name="connsiteY462" fmla="*/ 6815516 h 6858002"/>
                  <a:gd name="connsiteX463" fmla="*/ 4431806 w 4572002"/>
                  <a:gd name="connsiteY463" fmla="*/ 6858001 h 6858002"/>
                  <a:gd name="connsiteX464" fmla="*/ 4259554 w 4572002"/>
                  <a:gd name="connsiteY464" fmla="*/ 6858001 h 6858002"/>
                  <a:gd name="connsiteX465" fmla="*/ 4259554 w 4572002"/>
                  <a:gd name="connsiteY465" fmla="*/ 6858002 h 6858002"/>
                  <a:gd name="connsiteX466" fmla="*/ 0 w 4572002"/>
                  <a:gd name="connsiteY466" fmla="*/ 6858002 h 6858002"/>
                  <a:gd name="connsiteX467" fmla="*/ 0 w 4572002"/>
                  <a:gd name="connsiteY467" fmla="*/ 2 h 6858002"/>
                  <a:gd name="connsiteX468" fmla="*/ 3766492 w 4572002"/>
                  <a:gd name="connsiteY468" fmla="*/ 1 h 6858002"/>
                  <a:gd name="connsiteX469" fmla="*/ 3769210 w 4572002"/>
                  <a:gd name="connsiteY469" fmla="*/ 21486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4572002" h="6858002">
                    <a:moveTo>
                      <a:pt x="4214994" y="6564620"/>
                    </a:moveTo>
                    <a:lnTo>
                      <a:pt x="4214994" y="6564621"/>
                    </a:lnTo>
                    <a:cubicBezTo>
                      <a:pt x="4225281" y="6575479"/>
                      <a:pt x="4231378" y="6582147"/>
                      <a:pt x="4237474" y="6588626"/>
                    </a:cubicBezTo>
                    <a:lnTo>
                      <a:pt x="4254096" y="6625225"/>
                    </a:lnTo>
                    <a:lnTo>
                      <a:pt x="4247001" y="6662540"/>
                    </a:lnTo>
                    <a:lnTo>
                      <a:pt x="4247000" y="6662541"/>
                    </a:lnTo>
                    <a:lnTo>
                      <a:pt x="4246999" y="6662544"/>
                    </a:lnTo>
                    <a:lnTo>
                      <a:pt x="4235550" y="6683027"/>
                    </a:lnTo>
                    <a:lnTo>
                      <a:pt x="4232403" y="6702976"/>
                    </a:lnTo>
                    <a:lnTo>
                      <a:pt x="4232403" y="6702977"/>
                    </a:lnTo>
                    <a:cubicBezTo>
                      <a:pt x="4232808" y="6716169"/>
                      <a:pt x="4237951" y="6729219"/>
                      <a:pt x="4246238" y="6742553"/>
                    </a:cubicBezTo>
                    <a:lnTo>
                      <a:pt x="4246239" y="6742555"/>
                    </a:lnTo>
                    <a:lnTo>
                      <a:pt x="4265716" y="6812062"/>
                    </a:lnTo>
                    <a:lnTo>
                      <a:pt x="4265717" y="6812064"/>
                    </a:lnTo>
                    <a:lnTo>
                      <a:pt x="4265717" y="6812063"/>
                    </a:lnTo>
                    <a:lnTo>
                      <a:pt x="4265716" y="6812062"/>
                    </a:lnTo>
                    <a:lnTo>
                      <a:pt x="4260942" y="6776800"/>
                    </a:lnTo>
                    <a:lnTo>
                      <a:pt x="4246239" y="6742555"/>
                    </a:lnTo>
                    <a:lnTo>
                      <a:pt x="4246238" y="6742552"/>
                    </a:lnTo>
                    <a:lnTo>
                      <a:pt x="4232403" y="6702976"/>
                    </a:lnTo>
                    <a:lnTo>
                      <a:pt x="4246999" y="6662544"/>
                    </a:lnTo>
                    <a:lnTo>
                      <a:pt x="4247000" y="6662542"/>
                    </a:lnTo>
                    <a:lnTo>
                      <a:pt x="4247001" y="6662540"/>
                    </a:lnTo>
                    <a:lnTo>
                      <a:pt x="4254084" y="6645552"/>
                    </a:lnTo>
                    <a:lnTo>
                      <a:pt x="4254096" y="6625225"/>
                    </a:lnTo>
                    <a:lnTo>
                      <a:pt x="4254096" y="6625224"/>
                    </a:lnTo>
                    <a:cubicBezTo>
                      <a:pt x="4252000" y="6611341"/>
                      <a:pt x="4245951" y="6597578"/>
                      <a:pt x="4237474" y="6588625"/>
                    </a:cubicBezTo>
                    <a:close/>
                    <a:moveTo>
                      <a:pt x="4295315" y="6438981"/>
                    </a:moveTo>
                    <a:lnTo>
                      <a:pt x="4275385" y="6463840"/>
                    </a:lnTo>
                    <a:lnTo>
                      <a:pt x="4275382" y="6463849"/>
                    </a:lnTo>
                    <a:lnTo>
                      <a:pt x="4261587" y="6513012"/>
                    </a:lnTo>
                    <a:lnTo>
                      <a:pt x="4242781" y="6546194"/>
                    </a:lnTo>
                    <a:lnTo>
                      <a:pt x="4242781" y="6546195"/>
                    </a:lnTo>
                    <a:lnTo>
                      <a:pt x="4259120" y="6521804"/>
                    </a:lnTo>
                    <a:lnTo>
                      <a:pt x="4261587" y="6513012"/>
                    </a:lnTo>
                    <a:lnTo>
                      <a:pt x="4264398" y="6508052"/>
                    </a:lnTo>
                    <a:lnTo>
                      <a:pt x="4275382" y="6463849"/>
                    </a:lnTo>
                    <a:lnTo>
                      <a:pt x="4275385" y="6463841"/>
                    </a:lnTo>
                    <a:cubicBezTo>
                      <a:pt x="4278336" y="6451650"/>
                      <a:pt x="4285813" y="6444077"/>
                      <a:pt x="4295315" y="6438981"/>
                    </a:cubicBezTo>
                    <a:close/>
                    <a:moveTo>
                      <a:pt x="4381289" y="6365204"/>
                    </a:moveTo>
                    <a:lnTo>
                      <a:pt x="4380008" y="6387910"/>
                    </a:lnTo>
                    <a:lnTo>
                      <a:pt x="4378243" y="6391549"/>
                    </a:lnTo>
                    <a:lnTo>
                      <a:pt x="4370589" y="6407332"/>
                    </a:lnTo>
                    <a:lnTo>
                      <a:pt x="4370589" y="6407333"/>
                    </a:lnTo>
                    <a:lnTo>
                      <a:pt x="4378243" y="6391549"/>
                    </a:lnTo>
                    <a:lnTo>
                      <a:pt x="4380008" y="6387910"/>
                    </a:lnTo>
                    <a:close/>
                    <a:moveTo>
                      <a:pt x="4142220" y="4221391"/>
                    </a:move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7"/>
                      <a:pt x="4116716" y="4800483"/>
                    </a:cubicBezTo>
                    <a:lnTo>
                      <a:pt x="4116716" y="4800484"/>
                    </a:lnTo>
                    <a:cubicBezTo>
                      <a:pt x="4118597" y="4810581"/>
                      <a:pt x="4123170" y="4819964"/>
                      <a:pt x="4131552" y="4828917"/>
                    </a:cubicBezTo>
                    <a:lnTo>
                      <a:pt x="4153733" y="4863343"/>
                    </a:lnTo>
                    <a:lnTo>
                      <a:pt x="4161262" y="4889275"/>
                    </a:lnTo>
                    <a:lnTo>
                      <a:pt x="4159557" y="4912168"/>
                    </a:lnTo>
                    <a:cubicBezTo>
                      <a:pt x="4157842" y="4919978"/>
                      <a:pt x="4157485" y="4927122"/>
                      <a:pt x="4158155" y="4933804"/>
                    </a:cubicBezTo>
                    <a:lnTo>
                      <a:pt x="4158155" y="4933805"/>
                    </a:lnTo>
                    <a:lnTo>
                      <a:pt x="4162914" y="4952673"/>
                    </a:lnTo>
                    <a:lnTo>
                      <a:pt x="4165707" y="4957454"/>
                    </a:lnTo>
                    <a:lnTo>
                      <a:pt x="4166985" y="4961456"/>
                    </a:lnTo>
                    <a:cubicBezTo>
                      <a:pt x="4171496" y="4970097"/>
                      <a:pt x="4177202" y="4978394"/>
                      <a:pt x="4182989" y="4987038"/>
                    </a:cubicBezTo>
                    <a:cubicBezTo>
                      <a:pt x="4194228" y="5003802"/>
                      <a:pt x="4208326" y="5022853"/>
                      <a:pt x="4209468" y="5041522"/>
                    </a:cubicBezTo>
                    <a:cubicBezTo>
                      <a:pt x="4210087" y="5052096"/>
                      <a:pt x="4213005" y="5062300"/>
                      <a:pt x="4216684" y="5072376"/>
                    </a:cubicBezTo>
                    <a:lnTo>
                      <a:pt x="4222587" y="5087441"/>
                    </a:lnTo>
                    <a:lnTo>
                      <a:pt x="4235615" y="5133220"/>
                    </a:lnTo>
                    <a:lnTo>
                      <a:pt x="4235616" y="5133225"/>
                    </a:lnTo>
                    <a:lnTo>
                      <a:pt x="4228901" y="5166113"/>
                    </a:lnTo>
                    <a:lnTo>
                      <a:pt x="4228901" y="5166114"/>
                    </a:lnTo>
                    <a:cubicBezTo>
                      <a:pt x="4228139" y="5167638"/>
                      <a:pt x="4228712" y="5169781"/>
                      <a:pt x="4229593" y="5172091"/>
                    </a:cubicBezTo>
                    <a:lnTo>
                      <a:pt x="4232139" y="5179068"/>
                    </a:lnTo>
                    <a:cubicBezTo>
                      <a:pt x="4235759" y="5196595"/>
                      <a:pt x="4235807" y="5213598"/>
                      <a:pt x="4231973" y="5229434"/>
                    </a:cubicBezTo>
                    <a:lnTo>
                      <a:pt x="4225669" y="5241089"/>
                    </a:lnTo>
                    <a:lnTo>
                      <a:pt x="4208517" y="5272796"/>
                    </a:lnTo>
                    <a:cubicBezTo>
                      <a:pt x="4196871" y="5285441"/>
                      <a:pt x="4189165" y="5298595"/>
                      <a:pt x="4184613" y="5312288"/>
                    </a:cubicBezTo>
                    <a:lnTo>
                      <a:pt x="4183557" y="5321350"/>
                    </a:lnTo>
                    <a:lnTo>
                      <a:pt x="4181083" y="5326163"/>
                    </a:ln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7" y="5480638"/>
                    </a:cubicBezTo>
                    <a:lnTo>
                      <a:pt x="4208850" y="5507668"/>
                    </a:lnTo>
                    <a:lnTo>
                      <a:pt x="4198232" y="5531692"/>
                    </a:lnTo>
                    <a:lnTo>
                      <a:pt x="4198231" y="5531693"/>
                    </a:lnTo>
                    <a:cubicBezTo>
                      <a:pt x="4191181" y="5537600"/>
                      <a:pt x="4187989" y="5542649"/>
                      <a:pt x="4188085" y="5547578"/>
                    </a:cubicBezTo>
                    <a:lnTo>
                      <a:pt x="4188085" y="5547579"/>
                    </a:lnTo>
                    <a:cubicBezTo>
                      <a:pt x="4188180" y="5552508"/>
                      <a:pt x="4191562" y="5557318"/>
                      <a:pt x="4197659" y="5562747"/>
                    </a:cubicBezTo>
                    <a:cubicBezTo>
                      <a:pt x="4240332" y="5600468"/>
                      <a:pt x="4267003" y="5646190"/>
                      <a:pt x="4268907" y="5704484"/>
                    </a:cubicBezTo>
                    <a:cubicBezTo>
                      <a:pt x="4269289" y="5716486"/>
                      <a:pt x="4271954" y="5728679"/>
                      <a:pt x="4274812" y="5740489"/>
                    </a:cubicBezTo>
                    <a:cubicBezTo>
                      <a:pt x="4276527" y="5747729"/>
                      <a:pt x="4278433" y="5756494"/>
                      <a:pt x="4283578" y="5760874"/>
                    </a:cubicBezTo>
                    <a:cubicBezTo>
                      <a:pt x="4322821" y="5794975"/>
                      <a:pt x="4350063" y="5837458"/>
                      <a:pt x="4371973" y="5883752"/>
                    </a:cubicBezTo>
                    <a:lnTo>
                      <a:pt x="4371974" y="5883757"/>
                    </a:lnTo>
                    <a:lnTo>
                      <a:pt x="4389877" y="5935946"/>
                    </a:lnTo>
                    <a:lnTo>
                      <a:pt x="4389878" y="5935950"/>
                    </a:lnTo>
                    <a:lnTo>
                      <a:pt x="4386259" y="5993290"/>
                    </a:lnTo>
                    <a:lnTo>
                      <a:pt x="4386259" y="5993291"/>
                    </a:lnTo>
                    <a:cubicBezTo>
                      <a:pt x="4385116" y="6004531"/>
                      <a:pt x="4385306" y="6017485"/>
                      <a:pt x="4379782" y="6026440"/>
                    </a:cubicBezTo>
                    <a:cubicBezTo>
                      <a:pt x="4362445" y="6054825"/>
                      <a:pt x="4343778" y="6082258"/>
                      <a:pt x="4323583" y="6108738"/>
                    </a:cubicBezTo>
                    <a:cubicBezTo>
                      <a:pt x="4314914" y="6120074"/>
                      <a:pt x="4309961" y="6126884"/>
                      <a:pt x="4309890" y="6133314"/>
                    </a:cubicBezTo>
                    <a:lnTo>
                      <a:pt x="4309890" y="6133315"/>
                    </a:lnTo>
                    <a:lnTo>
                      <a:pt x="4313591" y="6143190"/>
                    </a:lnTo>
                    <a:lnTo>
                      <a:pt x="4325486" y="6155600"/>
                    </a:lnTo>
                    <a:lnTo>
                      <a:pt x="4325488" y="6155603"/>
                    </a:lnTo>
                    <a:cubicBezTo>
                      <a:pt x="4347778" y="6175798"/>
                      <a:pt x="4359398" y="6200945"/>
                      <a:pt x="4364160" y="6228757"/>
                    </a:cubicBezTo>
                    <a:lnTo>
                      <a:pt x="4381497" y="6361540"/>
                    </a:lnTo>
                    <a:lnTo>
                      <a:pt x="4381497" y="6361539"/>
                    </a:lnTo>
                    <a:cubicBezTo>
                      <a:pt x="4377877" y="6317151"/>
                      <a:pt x="4371590" y="6272764"/>
                      <a:pt x="4364160" y="6228756"/>
                    </a:cubicBezTo>
                    <a:cubicBezTo>
                      <a:pt x="4359398" y="6200944"/>
                      <a:pt x="4347778" y="6175797"/>
                      <a:pt x="4325488" y="6155602"/>
                    </a:cubicBezTo>
                    <a:lnTo>
                      <a:pt x="4325486" y="6155600"/>
                    </a:lnTo>
                    <a:lnTo>
                      <a:pt x="4309890" y="6133315"/>
                    </a:lnTo>
                    <a:lnTo>
                      <a:pt x="4323583" y="6108739"/>
                    </a:lnTo>
                    <a:cubicBezTo>
                      <a:pt x="4343778" y="6082259"/>
                      <a:pt x="4362445" y="6054826"/>
                      <a:pt x="4379782" y="6026441"/>
                    </a:cubicBezTo>
                    <a:cubicBezTo>
                      <a:pt x="4385306" y="6017486"/>
                      <a:pt x="4385116" y="6004532"/>
                      <a:pt x="4386259" y="5993292"/>
                    </a:cubicBezTo>
                    <a:lnTo>
                      <a:pt x="4386259" y="5993290"/>
                    </a:lnTo>
                    <a:lnTo>
                      <a:pt x="4389712" y="5964477"/>
                    </a:lnTo>
                    <a:lnTo>
                      <a:pt x="4389878" y="5935950"/>
                    </a:lnTo>
                    <a:lnTo>
                      <a:pt x="4389878" y="5935949"/>
                    </a:lnTo>
                    <a:lnTo>
                      <a:pt x="4389877" y="5935946"/>
                    </a:lnTo>
                    <a:lnTo>
                      <a:pt x="4382997" y="5909351"/>
                    </a:lnTo>
                    <a:lnTo>
                      <a:pt x="4371974" y="5883757"/>
                    </a:lnTo>
                    <a:lnTo>
                      <a:pt x="4371973" y="5883751"/>
                    </a:lnTo>
                    <a:cubicBezTo>
                      <a:pt x="4350063" y="5837457"/>
                      <a:pt x="4322821" y="5794974"/>
                      <a:pt x="4283578" y="5760873"/>
                    </a:cubicBezTo>
                    <a:cubicBezTo>
                      <a:pt x="4278433" y="5756493"/>
                      <a:pt x="4276527" y="5747728"/>
                      <a:pt x="4274812" y="5740488"/>
                    </a:cubicBezTo>
                    <a:cubicBezTo>
                      <a:pt x="4271954" y="5728678"/>
                      <a:pt x="4269289" y="5716485"/>
                      <a:pt x="4268907" y="5704483"/>
                    </a:cubicBezTo>
                    <a:cubicBezTo>
                      <a:pt x="4267003" y="5646189"/>
                      <a:pt x="4240332" y="5600467"/>
                      <a:pt x="4197659" y="5562746"/>
                    </a:cubicBezTo>
                    <a:lnTo>
                      <a:pt x="4188085" y="5547578"/>
                    </a:lnTo>
                    <a:lnTo>
                      <a:pt x="4198231" y="5531694"/>
                    </a:lnTo>
                    <a:lnTo>
                      <a:pt x="4198232" y="5531692"/>
                    </a:lnTo>
                    <a:lnTo>
                      <a:pt x="4206630" y="5520422"/>
                    </a:lnTo>
                    <a:lnTo>
                      <a:pt x="4208850" y="5507668"/>
                    </a:lnTo>
                    <a:lnTo>
                      <a:pt x="4208850" y="5507667"/>
                    </a:lnTo>
                    <a:cubicBezTo>
                      <a:pt x="4208803" y="5498832"/>
                      <a:pt x="4206231" y="5489497"/>
                      <a:pt x="4204327" y="5480637"/>
                    </a:cubicBezTo>
                    <a:cubicBezTo>
                      <a:pt x="4200516" y="5462351"/>
                      <a:pt x="4196514" y="5443870"/>
                      <a:pt x="4192704" y="5425582"/>
                    </a:cubicBezTo>
                    <a:cubicBezTo>
                      <a:pt x="4190038" y="5412057"/>
                      <a:pt x="4187752" y="5398721"/>
                      <a:pt x="4184513" y="5385384"/>
                    </a:cubicBezTo>
                    <a:lnTo>
                      <a:pt x="4179637" y="5355014"/>
                    </a:lnTo>
                    <a:lnTo>
                      <a:pt x="4183557" y="5321350"/>
                    </a:lnTo>
                    <a:lnTo>
                      <a:pt x="4208517" y="5272797"/>
                    </a:lnTo>
                    <a:lnTo>
                      <a:pt x="4225669" y="5241089"/>
                    </a:lnTo>
                    <a:lnTo>
                      <a:pt x="4231973" y="5229433"/>
                    </a:lnTo>
                    <a:lnTo>
                      <a:pt x="4232139" y="5179068"/>
                    </a:lnTo>
                    <a:lnTo>
                      <a:pt x="4232139" y="5179067"/>
                    </a:lnTo>
                    <a:cubicBezTo>
                      <a:pt x="4231663" y="5176876"/>
                      <a:pt x="4230473" y="5174400"/>
                      <a:pt x="4229593" y="5172090"/>
                    </a:cubicBezTo>
                    <a:lnTo>
                      <a:pt x="4228901" y="5166114"/>
                    </a:lnTo>
                    <a:lnTo>
                      <a:pt x="4235616" y="5133225"/>
                    </a:lnTo>
                    <a:lnTo>
                      <a:pt x="4235616" y="5133224"/>
                    </a:lnTo>
                    <a:lnTo>
                      <a:pt x="4235615" y="5133220"/>
                    </a:lnTo>
                    <a:lnTo>
                      <a:pt x="4228473" y="5102461"/>
                    </a:lnTo>
                    <a:lnTo>
                      <a:pt x="4222587" y="5087441"/>
                    </a:lnTo>
                    <a:lnTo>
                      <a:pt x="4222582" y="5087423"/>
                    </a:lnTo>
                    <a:cubicBezTo>
                      <a:pt x="4216496" y="5072411"/>
                      <a:pt x="4210397" y="5057381"/>
                      <a:pt x="4209468" y="5041521"/>
                    </a:cubicBezTo>
                    <a:cubicBezTo>
                      <a:pt x="4208326" y="5022852"/>
                      <a:pt x="4194228" y="5003801"/>
                      <a:pt x="4182989" y="4987037"/>
                    </a:cubicBezTo>
                    <a:lnTo>
                      <a:pt x="4165707" y="4957454"/>
                    </a:lnTo>
                    <a:lnTo>
                      <a:pt x="4158155" y="4933805"/>
                    </a:lnTo>
                    <a:lnTo>
                      <a:pt x="4159557" y="4912169"/>
                    </a:lnTo>
                    <a:cubicBezTo>
                      <a:pt x="4161319" y="4904358"/>
                      <a:pt x="4161831" y="4896714"/>
                      <a:pt x="4161262" y="4889276"/>
                    </a:cubicBezTo>
                    <a:lnTo>
                      <a:pt x="4161262" y="4889275"/>
                    </a:lnTo>
                    <a:lnTo>
                      <a:pt x="4156484" y="4867614"/>
                    </a:lnTo>
                    <a:lnTo>
                      <a:pt x="4153733" y="4863343"/>
                    </a:lnTo>
                    <a:lnTo>
                      <a:pt x="4151983" y="4857317"/>
                    </a:lnTo>
                    <a:cubicBezTo>
                      <a:pt x="4146840" y="4847214"/>
                      <a:pt x="4139839" y="4837703"/>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9" y="4442762"/>
                      <a:pt x="4197659" y="4403326"/>
                      <a:pt x="4196706" y="4363891"/>
                    </a:cubicBezTo>
                    <a:lnTo>
                      <a:pt x="4196706" y="4363890"/>
                    </a:lnTo>
                    <a:cubicBezTo>
                      <a:pt x="4196514" y="4350554"/>
                      <a:pt x="4193466" y="4336457"/>
                      <a:pt x="4187752" y="4324645"/>
                    </a:cubicBezTo>
                    <a:cubicBezTo>
                      <a:pt x="4175749" y="4300070"/>
                      <a:pt x="4160129" y="4277401"/>
                      <a:pt x="4147936" y="4253014"/>
                    </a:cubicBezTo>
                    <a:close/>
                    <a:moveTo>
                      <a:pt x="4211111" y="2836172"/>
                    </a:moveTo>
                    <a:lnTo>
                      <a:pt x="4202421" y="2848793"/>
                    </a:lnTo>
                    <a:cubicBezTo>
                      <a:pt x="4197421" y="2865010"/>
                      <a:pt x="4191562" y="2881307"/>
                      <a:pt x="4186816" y="2897785"/>
                    </a:cubicBezTo>
                    <a:lnTo>
                      <a:pt x="4185787" y="2903551"/>
                    </a:lnTo>
                    <a:lnTo>
                      <a:pt x="4182513" y="2914328"/>
                    </a:lnTo>
                    <a:lnTo>
                      <a:pt x="4177882" y="2947858"/>
                    </a:lnTo>
                    <a:lnTo>
                      <a:pt x="4177881" y="2947862"/>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2"/>
                      <a:pt x="4093355" y="3574408"/>
                    </a:cubicBezTo>
                    <a:lnTo>
                      <a:pt x="4093355" y="3574409"/>
                    </a:lnTo>
                    <a:cubicBezTo>
                      <a:pt x="4092450" y="3582005"/>
                      <a:pt x="4096499" y="3590054"/>
                      <a:pt x="4105453" y="3606818"/>
                    </a:cubicBezTo>
                    <a:cubicBezTo>
                      <a:pt x="4109835" y="3614820"/>
                      <a:pt x="4112501" y="3624726"/>
                      <a:pt x="4118979" y="3630633"/>
                    </a:cubicBezTo>
                    <a:lnTo>
                      <a:pt x="4136708" y="3654416"/>
                    </a:lnTo>
                    <a:lnTo>
                      <a:pt x="4140382" y="3668940"/>
                    </a:lnTo>
                    <a:lnTo>
                      <a:pt x="4143220" y="3680164"/>
                    </a:lnTo>
                    <a:lnTo>
                      <a:pt x="4139172" y="3734837"/>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7425" y="3868764"/>
                    </a:lnTo>
                    <a:lnTo>
                      <a:pt x="4126028" y="3885337"/>
                    </a:lnTo>
                    <a:lnTo>
                      <a:pt x="4126028" y="3885339"/>
                    </a:lnTo>
                    <a:cubicBezTo>
                      <a:pt x="4135744" y="3897722"/>
                      <a:pt x="4143150" y="3910319"/>
                      <a:pt x="4148409" y="3923125"/>
                    </a:cubicBezTo>
                    <a:lnTo>
                      <a:pt x="4157913" y="3962160"/>
                    </a:lnTo>
                    <a:lnTo>
                      <a:pt x="4142221" y="4043838"/>
                    </a:lnTo>
                    <a:lnTo>
                      <a:pt x="4142220" y="4043839"/>
                    </a:lnTo>
                    <a:cubicBezTo>
                      <a:pt x="4133457" y="4063842"/>
                      <a:pt x="4128075" y="4083702"/>
                      <a:pt x="4127099" y="4103825"/>
                    </a:cubicBezTo>
                    <a:lnTo>
                      <a:pt x="4127099" y="4103826"/>
                    </a:lnTo>
                    <a:lnTo>
                      <a:pt x="4129066" y="4134256"/>
                    </a:lnTo>
                    <a:lnTo>
                      <a:pt x="4138410" y="4165382"/>
                    </a:lnTo>
                    <a:lnTo>
                      <a:pt x="4138410" y="4165384"/>
                    </a:lnTo>
                    <a:lnTo>
                      <a:pt x="4142315" y="4192388"/>
                    </a:lnTo>
                    <a:lnTo>
                      <a:pt x="4142315" y="4192387"/>
                    </a:lnTo>
                    <a:cubicBezTo>
                      <a:pt x="4142411" y="4182767"/>
                      <a:pt x="4141839" y="4173480"/>
                      <a:pt x="4138410" y="4165383"/>
                    </a:cubicBezTo>
                    <a:lnTo>
                      <a:pt x="4138410" y="4165382"/>
                    </a:lnTo>
                    <a:lnTo>
                      <a:pt x="4127099" y="4103826"/>
                    </a:lnTo>
                    <a:lnTo>
                      <a:pt x="4142220" y="4043840"/>
                    </a:lnTo>
                    <a:lnTo>
                      <a:pt x="4142221" y="4043838"/>
                    </a:lnTo>
                    <a:lnTo>
                      <a:pt x="4155523" y="4002410"/>
                    </a:lnTo>
                    <a:lnTo>
                      <a:pt x="4157913" y="3962160"/>
                    </a:lnTo>
                    <a:lnTo>
                      <a:pt x="4157913" y="3962159"/>
                    </a:lnTo>
                    <a:cubicBezTo>
                      <a:pt x="4155651" y="3935727"/>
                      <a:pt x="4145460" y="3910104"/>
                      <a:pt x="4126028" y="3885338"/>
                    </a:cubicBezTo>
                    <a:lnTo>
                      <a:pt x="4126028" y="3885337"/>
                    </a:lnTo>
                    <a:lnTo>
                      <a:pt x="4116645" y="3852620"/>
                    </a:lnTo>
                    <a:lnTo>
                      <a:pt x="4130980" y="3822473"/>
                    </a:lnTo>
                    <a:cubicBezTo>
                      <a:pt x="4139172" y="3811614"/>
                      <a:pt x="4144316" y="3800897"/>
                      <a:pt x="4145911" y="3789777"/>
                    </a:cubicBezTo>
                    <a:lnTo>
                      <a:pt x="4145911" y="3789776"/>
                    </a:lnTo>
                    <a:cubicBezTo>
                      <a:pt x="4147507" y="3778655"/>
                      <a:pt x="4145554" y="3767130"/>
                      <a:pt x="4139554" y="3754652"/>
                    </a:cubicBezTo>
                    <a:lnTo>
                      <a:pt x="4139172" y="3734838"/>
                    </a:lnTo>
                    <a:lnTo>
                      <a:pt x="4143220" y="3680164"/>
                    </a:lnTo>
                    <a:lnTo>
                      <a:pt x="4143220" y="3680163"/>
                    </a:lnTo>
                    <a:lnTo>
                      <a:pt x="4140382" y="3668940"/>
                    </a:lnTo>
                    <a:lnTo>
                      <a:pt x="4136708" y="3654416"/>
                    </a:lnTo>
                    <a:lnTo>
                      <a:pt x="4136708" y="3654416"/>
                    </a:lnTo>
                    <a:lnTo>
                      <a:pt x="4136708" y="3654415"/>
                    </a:lnTo>
                    <a:cubicBezTo>
                      <a:pt x="4132898" y="3646123"/>
                      <a:pt x="4127219" y="3638157"/>
                      <a:pt x="4118979" y="3630632"/>
                    </a:cubicBezTo>
                    <a:cubicBezTo>
                      <a:pt x="4112501" y="3624725"/>
                      <a:pt x="4109835" y="3614819"/>
                      <a:pt x="4105453" y="3606817"/>
                    </a:cubicBezTo>
                    <a:cubicBezTo>
                      <a:pt x="4100976" y="3598435"/>
                      <a:pt x="4097725" y="3592232"/>
                      <a:pt x="4095707" y="3587174"/>
                    </a:cubicBezTo>
                    <a:lnTo>
                      <a:pt x="4093355"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1"/>
                    </a:lnTo>
                    <a:cubicBezTo>
                      <a:pt x="4193372" y="3045777"/>
                      <a:pt x="4189562" y="3014153"/>
                      <a:pt x="4181465" y="2982148"/>
                    </a:cubicBezTo>
                    <a:lnTo>
                      <a:pt x="4177881" y="2947863"/>
                    </a:lnTo>
                    <a:lnTo>
                      <a:pt x="4177882" y="2947858"/>
                    </a:lnTo>
                    <a:lnTo>
                      <a:pt x="4185787" y="2903551"/>
                    </a:lnTo>
                    <a:lnTo>
                      <a:pt x="4202421" y="2848794"/>
                    </a:lnTo>
                    <a:cubicBezTo>
                      <a:pt x="4203754" y="2844317"/>
                      <a:pt x="4207040"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25839" y="2518262"/>
                    </a:lnTo>
                    <a:lnTo>
                      <a:pt x="4125838" y="2518264"/>
                    </a:lnTo>
                    <a:cubicBezTo>
                      <a:pt x="4123171" y="2527790"/>
                      <a:pt x="4122027" y="2536457"/>
                      <a:pt x="4122194" y="2545006"/>
                    </a:cubicBezTo>
                    <a:lnTo>
                      <a:pt x="4122194" y="2545007"/>
                    </a:lnTo>
                    <a:cubicBezTo>
                      <a:pt x="4122360" y="2553556"/>
                      <a:pt x="4123837" y="2561986"/>
                      <a:pt x="4126408" y="2571035"/>
                    </a:cubicBezTo>
                    <a:cubicBezTo>
                      <a:pt x="4138410" y="2612946"/>
                      <a:pt x="4170987" y="2640951"/>
                      <a:pt x="4199563" y="2668002"/>
                    </a:cubicBezTo>
                    <a:cubicBezTo>
                      <a:pt x="4223947" y="2691055"/>
                      <a:pt x="4237663" y="2716964"/>
                      <a:pt x="4247953" y="2745349"/>
                    </a:cubicBezTo>
                    <a:lnTo>
                      <a:pt x="4247954" y="2745352"/>
                    </a:lnTo>
                    <a:lnTo>
                      <a:pt x="4253873" y="2778006"/>
                    </a:lnTo>
                    <a:lnTo>
                      <a:pt x="4253453" y="2785440"/>
                    </a:lnTo>
                    <a:lnTo>
                      <a:pt x="4243374" y="2811780"/>
                    </a:lnTo>
                    <a:lnTo>
                      <a:pt x="4243371" y="2811787"/>
                    </a:lnTo>
                    <a:lnTo>
                      <a:pt x="4243372" y="2811787"/>
                    </a:lnTo>
                    <a:lnTo>
                      <a:pt x="4243374" y="2811780"/>
                    </a:lnTo>
                    <a:lnTo>
                      <a:pt x="4253025" y="2793023"/>
                    </a:lnTo>
                    <a:lnTo>
                      <a:pt x="4253453" y="2785440"/>
                    </a:lnTo>
                    <a:lnTo>
                      <a:pt x="4254654" y="2782305"/>
                    </a:lnTo>
                    <a:lnTo>
                      <a:pt x="4253873" y="2778006"/>
                    </a:lnTo>
                    <a:lnTo>
                      <a:pt x="4254284" y="2770758"/>
                    </a:lnTo>
                    <a:lnTo>
                      <a:pt x="4247954" y="2745352"/>
                    </a:lnTo>
                    <a:lnTo>
                      <a:pt x="4247953" y="2745348"/>
                    </a:lnTo>
                    <a:cubicBezTo>
                      <a:pt x="4237663" y="2716963"/>
                      <a:pt x="4223947" y="2691054"/>
                      <a:pt x="4199563" y="2668001"/>
                    </a:cubicBezTo>
                    <a:cubicBezTo>
                      <a:pt x="4170987" y="2640950"/>
                      <a:pt x="4138410" y="2612945"/>
                      <a:pt x="4126408" y="2571034"/>
                    </a:cubicBezTo>
                    <a:lnTo>
                      <a:pt x="4122194" y="2545007"/>
                    </a:lnTo>
                    <a:lnTo>
                      <a:pt x="4125838" y="2518265"/>
                    </a:lnTo>
                    <a:lnTo>
                      <a:pt x="4125839" y="2518262"/>
                    </a:lnTo>
                    <a:lnTo>
                      <a:pt x="4132419" y="2490551"/>
                    </a:lnTo>
                    <a:lnTo>
                      <a:pt x="4134481" y="2463018"/>
                    </a:lnTo>
                    <a:lnTo>
                      <a:pt x="4134481" y="2463017"/>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45230" y="1459073"/>
                    </a:moveTo>
                    <a:lnTo>
                      <a:pt x="3745229" y="1459074"/>
                    </a:lnTo>
                    <a:lnTo>
                      <a:pt x="3736012" y="1481572"/>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lnTo>
                      <a:pt x="3759500" y="338900"/>
                    </a:lnTo>
                    <a:lnTo>
                      <a:pt x="3769400" y="395640"/>
                    </a:lnTo>
                    <a:lnTo>
                      <a:pt x="3765590" y="367328"/>
                    </a:lnTo>
                    <a:lnTo>
                      <a:pt x="3759500" y="338900"/>
                    </a:lnTo>
                    <a:lnTo>
                      <a:pt x="3759494" y="338870"/>
                    </a:ln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7"/>
                    </a:lnTo>
                    <a:lnTo>
                      <a:pt x="3785402" y="228944"/>
                    </a:lnTo>
                    <a:lnTo>
                      <a:pt x="3780943" y="177271"/>
                    </a:lnTo>
                    <a:lnTo>
                      <a:pt x="3777129" y="153387"/>
                    </a:lnTo>
                    <a:lnTo>
                      <a:pt x="3776930" y="151569"/>
                    </a:lnTo>
                    <a:cubicBezTo>
                      <a:pt x="3772700" y="125876"/>
                      <a:pt x="3768195" y="100174"/>
                      <a:pt x="3766811" y="74129"/>
                    </a:cubicBezTo>
                    <a:close/>
                    <a:moveTo>
                      <a:pt x="3766492" y="0"/>
                    </a:moveTo>
                    <a:lnTo>
                      <a:pt x="4230600" y="0"/>
                    </a:lnTo>
                    <a:lnTo>
                      <a:pt x="4229473" y="2817"/>
                    </a:lnTo>
                    <a:cubicBezTo>
                      <a:pt x="4221092" y="21486"/>
                      <a:pt x="4218423" y="43012"/>
                      <a:pt x="4215375" y="63587"/>
                    </a:cubicBezTo>
                    <a:cubicBezTo>
                      <a:pt x="4209851" y="101308"/>
                      <a:pt x="4206421" y="139219"/>
                      <a:pt x="4201468" y="176939"/>
                    </a:cubicBezTo>
                    <a:cubicBezTo>
                      <a:pt x="4200325" y="184941"/>
                      <a:pt x="4198231"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5" y="1489720"/>
                    </a:cubicBezTo>
                    <a:cubicBezTo>
                      <a:pt x="4198993" y="1505724"/>
                      <a:pt x="4192324" y="1523059"/>
                      <a:pt x="4196324" y="1537537"/>
                    </a:cubicBezTo>
                    <a:cubicBezTo>
                      <a:pt x="4207374" y="1576019"/>
                      <a:pt x="4220709" y="1614120"/>
                      <a:pt x="4237474" y="1650317"/>
                    </a:cubicBezTo>
                    <a:cubicBezTo>
                      <a:pt x="4254428" y="1687086"/>
                      <a:pt x="4268716" y="1721185"/>
                      <a:pt x="4251572" y="1763287"/>
                    </a:cubicBezTo>
                    <a:cubicBezTo>
                      <a:pt x="4244332" y="1781194"/>
                      <a:pt x="4249476" y="1804816"/>
                      <a:pt x="4251380" y="1825393"/>
                    </a:cubicBezTo>
                    <a:cubicBezTo>
                      <a:pt x="4252904" y="1840441"/>
                      <a:pt x="4261478" y="1854920"/>
                      <a:pt x="4261478" y="1869780"/>
                    </a:cubicBezTo>
                    <a:cubicBezTo>
                      <a:pt x="4261478" y="1909408"/>
                      <a:pt x="4271574" y="1944649"/>
                      <a:pt x="4292149" y="1978940"/>
                    </a:cubicBezTo>
                    <a:cubicBezTo>
                      <a:pt x="4300150" y="1992279"/>
                      <a:pt x="4294815" y="2013043"/>
                      <a:pt x="4296911" y="2030378"/>
                    </a:cubicBezTo>
                    <a:cubicBezTo>
                      <a:pt x="4299388" y="2048668"/>
                      <a:pt x="4301673" y="2067525"/>
                      <a:pt x="4307201" y="2085054"/>
                    </a:cubicBezTo>
                    <a:cubicBezTo>
                      <a:pt x="4321679" y="2130393"/>
                      <a:pt x="4338062" y="2175163"/>
                      <a:pt x="4353302" y="2220312"/>
                    </a:cubicBezTo>
                    <a:cubicBezTo>
                      <a:pt x="4365877" y="2257459"/>
                      <a:pt x="4355970" y="2294039"/>
                      <a:pt x="4350636" y="2330806"/>
                    </a:cubicBezTo>
                    <a:cubicBezTo>
                      <a:pt x="4347205" y="2353859"/>
                      <a:pt x="4339013" y="2375383"/>
                      <a:pt x="4351206" y="2401292"/>
                    </a:cubicBezTo>
                    <a:cubicBezTo>
                      <a:pt x="4362828" y="2426059"/>
                      <a:pt x="4360160" y="2457492"/>
                      <a:pt x="4366446" y="2485307"/>
                    </a:cubicBezTo>
                    <a:cubicBezTo>
                      <a:pt x="4371781" y="2508742"/>
                      <a:pt x="4380354" y="2531409"/>
                      <a:pt x="4388736" y="2554079"/>
                    </a:cubicBezTo>
                    <a:cubicBezTo>
                      <a:pt x="4400168" y="2584942"/>
                      <a:pt x="4412167" y="2615421"/>
                      <a:pt x="4406453" y="2649143"/>
                    </a:cubicBezTo>
                    <a:cubicBezTo>
                      <a:pt x="4399976" y="2687436"/>
                      <a:pt x="4424359" y="2713723"/>
                      <a:pt x="4440554" y="2743826"/>
                    </a:cubicBezTo>
                    <a:cubicBezTo>
                      <a:pt x="4451603" y="2764590"/>
                      <a:pt x="4459795" y="2787259"/>
                      <a:pt x="4466653" y="2809930"/>
                    </a:cubicBezTo>
                    <a:cubicBezTo>
                      <a:pt x="4475607" y="2840219"/>
                      <a:pt x="4480941" y="2871462"/>
                      <a:pt x="4489705" y="2901943"/>
                    </a:cubicBezTo>
                    <a:cubicBezTo>
                      <a:pt x="4502848" y="2948047"/>
                      <a:pt x="4513137" y="2994722"/>
                      <a:pt x="4505897" y="3042728"/>
                    </a:cubicBezTo>
                    <a:cubicBezTo>
                      <a:pt x="4502659" y="3064827"/>
                      <a:pt x="4502848" y="3085403"/>
                      <a:pt x="4507613" y="3107500"/>
                    </a:cubicBezTo>
                    <a:cubicBezTo>
                      <a:pt x="4515422" y="3143695"/>
                      <a:pt x="4516376" y="3180844"/>
                      <a:pt x="4545521" y="3209993"/>
                    </a:cubicBezTo>
                    <a:cubicBezTo>
                      <a:pt x="4555811" y="3220280"/>
                      <a:pt x="4558477" y="3238758"/>
                      <a:pt x="4563811" y="3253809"/>
                    </a:cubicBezTo>
                    <a:cubicBezTo>
                      <a:pt x="4570099" y="3271145"/>
                      <a:pt x="4566858" y="3283908"/>
                      <a:pt x="4548570" y="3293244"/>
                    </a:cubicBezTo>
                    <a:cubicBezTo>
                      <a:pt x="4540379" y="3297434"/>
                      <a:pt x="4532378" y="3309437"/>
                      <a:pt x="4531043" y="3318771"/>
                    </a:cubicBezTo>
                    <a:cubicBezTo>
                      <a:pt x="4527043" y="3346776"/>
                      <a:pt x="4532950" y="3372495"/>
                      <a:pt x="4545904" y="3399546"/>
                    </a:cubicBezTo>
                    <a:cubicBezTo>
                      <a:pt x="4558096" y="3424883"/>
                      <a:pt x="4556762" y="3456508"/>
                      <a:pt x="4561524" y="3485275"/>
                    </a:cubicBezTo>
                    <a:cubicBezTo>
                      <a:pt x="4564954" y="3505657"/>
                      <a:pt x="4572002" y="3526042"/>
                      <a:pt x="4572002" y="3546617"/>
                    </a:cubicBezTo>
                    <a:cubicBezTo>
                      <a:pt x="4572002" y="3572146"/>
                      <a:pt x="4565907" y="3597482"/>
                      <a:pt x="4563620" y="3623201"/>
                    </a:cubicBezTo>
                    <a:cubicBezTo>
                      <a:pt x="4561716" y="3643204"/>
                      <a:pt x="4562478" y="3663589"/>
                      <a:pt x="4560192" y="3683591"/>
                    </a:cubicBezTo>
                    <a:cubicBezTo>
                      <a:pt x="4558477" y="3699976"/>
                      <a:pt x="4554096" y="3716168"/>
                      <a:pt x="4550476" y="3732361"/>
                    </a:cubicBezTo>
                    <a:cubicBezTo>
                      <a:pt x="4549142" y="3738267"/>
                      <a:pt x="4543998" y="3744173"/>
                      <a:pt x="4544759" y="3749506"/>
                    </a:cubicBezTo>
                    <a:cubicBezTo>
                      <a:pt x="4552953" y="3802467"/>
                      <a:pt x="4516376" y="3840569"/>
                      <a:pt x="4500182" y="3885338"/>
                    </a:cubicBezTo>
                    <a:cubicBezTo>
                      <a:pt x="4483035" y="3932394"/>
                      <a:pt x="4456748" y="3977925"/>
                      <a:pt x="4464557" y="4030503"/>
                    </a:cubicBezTo>
                    <a:cubicBezTo>
                      <a:pt x="4469319" y="4062318"/>
                      <a:pt x="4480369" y="4092989"/>
                      <a:pt x="4487039" y="4124614"/>
                    </a:cubicBezTo>
                    <a:cubicBezTo>
                      <a:pt x="4489324" y="4135854"/>
                      <a:pt x="4488943" y="4148427"/>
                      <a:pt x="4486656" y="4159667"/>
                    </a:cubicBezTo>
                    <a:cubicBezTo>
                      <a:pt x="4476177" y="4213961"/>
                      <a:pt x="4474653" y="4267493"/>
                      <a:pt x="4491801" y="4320837"/>
                    </a:cubicBezTo>
                    <a:cubicBezTo>
                      <a:pt x="4494659" y="4329979"/>
                      <a:pt x="4497325" y="4339695"/>
                      <a:pt x="4497325" y="4349222"/>
                    </a:cubicBezTo>
                    <a:cubicBezTo>
                      <a:pt x="4497325" y="4401419"/>
                      <a:pt x="4493324" y="4452665"/>
                      <a:pt x="4474653" y="4502579"/>
                    </a:cubicBezTo>
                    <a:cubicBezTo>
                      <a:pt x="4468368" y="4519343"/>
                      <a:pt x="4472368" y="4539728"/>
                      <a:pt x="4470844" y="4558207"/>
                    </a:cubicBezTo>
                    <a:cubicBezTo>
                      <a:pt x="4469511" y="4575351"/>
                      <a:pt x="4468940" y="4592878"/>
                      <a:pt x="4464557" y="4609452"/>
                    </a:cubicBezTo>
                    <a:cubicBezTo>
                      <a:pt x="4458082" y="4633647"/>
                      <a:pt x="4457320" y="4656126"/>
                      <a:pt x="4463033" y="4681083"/>
                    </a:cubicBezTo>
                    <a:cubicBezTo>
                      <a:pt x="4468368" y="4704895"/>
                      <a:pt x="4465702" y="4730614"/>
                      <a:pt x="4465891" y="4755381"/>
                    </a:cubicBezTo>
                    <a:cubicBezTo>
                      <a:pt x="4466082" y="4783004"/>
                      <a:pt x="4466272" y="4810627"/>
                      <a:pt x="4465319" y="4838250"/>
                    </a:cubicBezTo>
                    <a:cubicBezTo>
                      <a:pt x="4464940" y="4849300"/>
                      <a:pt x="4457320" y="4861873"/>
                      <a:pt x="4460367" y="4871019"/>
                    </a:cubicBezTo>
                    <a:cubicBezTo>
                      <a:pt x="4470653" y="4900546"/>
                      <a:pt x="4458271" y="4930075"/>
                      <a:pt x="4463795" y="4959602"/>
                    </a:cubicBezTo>
                    <a:cubicBezTo>
                      <a:pt x="4466653" y="4974082"/>
                      <a:pt x="4458844" y="4990465"/>
                      <a:pt x="4458082" y="5006086"/>
                    </a:cubicBezTo>
                    <a:cubicBezTo>
                      <a:pt x="4456748" y="5031614"/>
                      <a:pt x="4457320" y="5057141"/>
                      <a:pt x="4456937" y="5082670"/>
                    </a:cubicBezTo>
                    <a:cubicBezTo>
                      <a:pt x="4456748" y="5091052"/>
                      <a:pt x="4455986" y="5099245"/>
                      <a:pt x="4455603" y="5107627"/>
                    </a:cubicBezTo>
                    <a:cubicBezTo>
                      <a:pt x="4455223" y="5115057"/>
                      <a:pt x="4453508" y="5122867"/>
                      <a:pt x="4454840" y="5129916"/>
                    </a:cubicBezTo>
                    <a:cubicBezTo>
                      <a:pt x="4459605" y="5155445"/>
                      <a:pt x="4467415" y="5180591"/>
                      <a:pt x="4470464" y="5206308"/>
                    </a:cubicBezTo>
                    <a:cubicBezTo>
                      <a:pt x="4473130" y="5228597"/>
                      <a:pt x="4469511" y="5251650"/>
                      <a:pt x="4471415" y="5274129"/>
                    </a:cubicBezTo>
                    <a:cubicBezTo>
                      <a:pt x="4474653" y="5313754"/>
                      <a:pt x="4480369" y="5353379"/>
                      <a:pt x="4483990" y="5393005"/>
                    </a:cubicBezTo>
                    <a:cubicBezTo>
                      <a:pt x="4484752" y="5401579"/>
                      <a:pt x="4479988" y="5410531"/>
                      <a:pt x="4479607" y="5419295"/>
                    </a:cubicBezTo>
                    <a:cubicBezTo>
                      <a:pt x="4478656" y="5446728"/>
                      <a:pt x="4478464" y="5474161"/>
                      <a:pt x="4477894" y="5501594"/>
                    </a:cubicBezTo>
                    <a:cubicBezTo>
                      <a:pt x="4477702" y="5517215"/>
                      <a:pt x="4478273" y="5533027"/>
                      <a:pt x="4476560" y="5548460"/>
                    </a:cubicBezTo>
                    <a:cubicBezTo>
                      <a:pt x="4474273" y="5568842"/>
                      <a:pt x="4470844" y="5587321"/>
                      <a:pt x="4485703" y="5606372"/>
                    </a:cubicBezTo>
                    <a:cubicBezTo>
                      <a:pt x="4508755" y="5635711"/>
                      <a:pt x="4499801" y="5673050"/>
                      <a:pt x="4505134" y="5706959"/>
                    </a:cubicBezTo>
                    <a:cubicBezTo>
                      <a:pt x="4506468" y="5715723"/>
                      <a:pt x="4506659" y="5724678"/>
                      <a:pt x="4508183" y="5733440"/>
                    </a:cubicBezTo>
                    <a:cubicBezTo>
                      <a:pt x="4511041" y="5749634"/>
                      <a:pt x="4514279" y="5765635"/>
                      <a:pt x="4517519" y="5781830"/>
                    </a:cubicBezTo>
                    <a:cubicBezTo>
                      <a:pt x="4518089" y="5784686"/>
                      <a:pt x="4518281" y="5787924"/>
                      <a:pt x="4519234" y="5790592"/>
                    </a:cubicBezTo>
                    <a:cubicBezTo>
                      <a:pt x="4527233" y="5815169"/>
                      <a:pt x="4536378" y="5839361"/>
                      <a:pt x="4542855" y="5864318"/>
                    </a:cubicBezTo>
                    <a:cubicBezTo>
                      <a:pt x="4546095" y="5876511"/>
                      <a:pt x="4546476" y="5890037"/>
                      <a:pt x="4544759" y="5902610"/>
                    </a:cubicBezTo>
                    <a:cubicBezTo>
                      <a:pt x="4539808" y="5939377"/>
                      <a:pt x="4537712" y="5975764"/>
                      <a:pt x="4544951" y="6012723"/>
                    </a:cubicBezTo>
                    <a:cubicBezTo>
                      <a:pt x="4547808" y="6027392"/>
                      <a:pt x="4543045" y="6043776"/>
                      <a:pt x="4541332" y="6059397"/>
                    </a:cubicBezTo>
                    <a:cubicBezTo>
                      <a:pt x="4536759" y="6096736"/>
                      <a:pt x="4531805" y="6134075"/>
                      <a:pt x="4527426" y="6171605"/>
                    </a:cubicBezTo>
                    <a:cubicBezTo>
                      <a:pt x="4524758" y="6195037"/>
                      <a:pt x="4523234" y="6218660"/>
                      <a:pt x="4520568" y="6242093"/>
                    </a:cubicBezTo>
                    <a:cubicBezTo>
                      <a:pt x="4517327" y="6269144"/>
                      <a:pt x="4512375" y="6296005"/>
                      <a:pt x="4509706" y="6323058"/>
                    </a:cubicBezTo>
                    <a:cubicBezTo>
                      <a:pt x="4506659" y="6353919"/>
                      <a:pt x="4506089" y="6384972"/>
                      <a:pt x="4502848" y="6415833"/>
                    </a:cubicBezTo>
                    <a:cubicBezTo>
                      <a:pt x="4496563" y="6472225"/>
                      <a:pt x="4489132" y="6528424"/>
                      <a:pt x="4482084" y="6584812"/>
                    </a:cubicBezTo>
                    <a:cubicBezTo>
                      <a:pt x="4475226" y="6639488"/>
                      <a:pt x="4469129" y="6694164"/>
                      <a:pt x="4460557" y="6748458"/>
                    </a:cubicBezTo>
                    <a:cubicBezTo>
                      <a:pt x="4456937" y="6771319"/>
                      <a:pt x="4447030" y="6793035"/>
                      <a:pt x="4441507" y="6815516"/>
                    </a:cubicBezTo>
                    <a:lnTo>
                      <a:pt x="4431806" y="6858001"/>
                    </a:lnTo>
                    <a:lnTo>
                      <a:pt x="4259554" y="6858001"/>
                    </a:lnTo>
                    <a:lnTo>
                      <a:pt x="4259554" y="6858002"/>
                    </a:lnTo>
                    <a:lnTo>
                      <a:pt x="0" y="6858002"/>
                    </a:lnTo>
                    <a:lnTo>
                      <a:pt x="0" y="2"/>
                    </a:lnTo>
                    <a:lnTo>
                      <a:pt x="3766492" y="1"/>
                    </a:lnTo>
                    <a:lnTo>
                      <a:pt x="3769210" y="21486"/>
                    </a:lnTo>
                    <a:close/>
                  </a:path>
                </a:pathLst>
              </a:custGeom>
              <a:solidFill>
                <a:schemeClr val="bg1">
                  <a:alpha val="86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 name="Group 11">
              <a:extLst>
                <a:ext uri="{FF2B5EF4-FFF2-40B4-BE49-F238E27FC236}">
                  <a16:creationId xmlns:a16="http://schemas.microsoft.com/office/drawing/2014/main" id="{CEDE579A-0A12-4A10-85D4-A8DA1663B89B}"/>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2"/>
              <a:chOff x="3697284" y="-1"/>
              <a:chExt cx="884241" cy="6858002"/>
            </a:xfrm>
          </p:grpSpPr>
          <p:grpSp>
            <p:nvGrpSpPr>
              <p:cNvPr id="13" name="Group 12">
                <a:extLst>
                  <a:ext uri="{FF2B5EF4-FFF2-40B4-BE49-F238E27FC236}">
                    <a16:creationId xmlns:a16="http://schemas.microsoft.com/office/drawing/2014/main" id="{15CA79E3-BA58-419A-8541-7498AC2633F2}"/>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1"/>
                <a:chOff x="3697284" y="-1"/>
                <a:chExt cx="884241" cy="6858001"/>
              </a:xfrm>
              <a:solidFill>
                <a:srgbClr val="FFFFFF"/>
              </a:solidFill>
              <a:effectLst/>
            </p:grpSpPr>
            <p:sp>
              <p:nvSpPr>
                <p:cNvPr id="17" name="Freeform: Shape 16">
                  <a:extLst>
                    <a:ext uri="{FF2B5EF4-FFF2-40B4-BE49-F238E27FC236}">
                      <a16:creationId xmlns:a16="http://schemas.microsoft.com/office/drawing/2014/main" id="{2348C622-BC44-4959-B64E-427015FD1F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F8841A98-AA1D-4F65-A368-EF31110B07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E6609F08-9B2C-4879-AC68-E3E537BED78C}"/>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0"/>
                <a:ext cx="884241" cy="6858001"/>
                <a:chOff x="3697284" y="-1"/>
                <a:chExt cx="884241" cy="6858001"/>
              </a:xfrm>
              <a:blipFill>
                <a:blip r:embed="rId2">
                  <a:alphaModFix amt="57000"/>
                </a:blip>
                <a:tile tx="0" ty="0" sx="100000" sy="100000" flip="none" algn="tl"/>
              </a:blipFill>
              <a:effectLst/>
            </p:grpSpPr>
            <p:sp>
              <p:nvSpPr>
                <p:cNvPr id="15" name="Freeform: Shape 14">
                  <a:extLst>
                    <a:ext uri="{FF2B5EF4-FFF2-40B4-BE49-F238E27FC236}">
                      <a16:creationId xmlns:a16="http://schemas.microsoft.com/office/drawing/2014/main" id="{6910EFC9-D70D-42FD-BCCD-AB1F710BFD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83BEF371-1E22-4C4F-A62F-AC6B92CAE0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grpSp>
      <p:sp>
        <p:nvSpPr>
          <p:cNvPr id="2" name="Title 1">
            <a:extLst>
              <a:ext uri="{FF2B5EF4-FFF2-40B4-BE49-F238E27FC236}">
                <a16:creationId xmlns:a16="http://schemas.microsoft.com/office/drawing/2014/main" id="{CC0D8668-F48D-1361-D97A-2400A5FEA6AE}"/>
              </a:ext>
            </a:extLst>
          </p:cNvPr>
          <p:cNvSpPr>
            <a:spLocks noGrp="1"/>
          </p:cNvSpPr>
          <p:nvPr>
            <p:ph type="title"/>
          </p:nvPr>
        </p:nvSpPr>
        <p:spPr>
          <a:xfrm>
            <a:off x="827088" y="1641752"/>
            <a:ext cx="2655887" cy="3213277"/>
          </a:xfrm>
        </p:spPr>
        <p:txBody>
          <a:bodyPr anchor="t">
            <a:normAutofit/>
          </a:bodyPr>
          <a:lstStyle/>
          <a:p>
            <a:r>
              <a:rPr lang="en-US" sz="4000"/>
              <a:t>Purview	</a:t>
            </a:r>
          </a:p>
        </p:txBody>
      </p:sp>
      <p:sp>
        <p:nvSpPr>
          <p:cNvPr id="3" name="Content Placeholder 2">
            <a:extLst>
              <a:ext uri="{FF2B5EF4-FFF2-40B4-BE49-F238E27FC236}">
                <a16:creationId xmlns:a16="http://schemas.microsoft.com/office/drawing/2014/main" id="{73A6D8CF-F91A-D080-2189-2705DAF797FC}"/>
              </a:ext>
            </a:extLst>
          </p:cNvPr>
          <p:cNvSpPr>
            <a:spLocks noGrp="1"/>
          </p:cNvSpPr>
          <p:nvPr>
            <p:ph idx="1"/>
          </p:nvPr>
        </p:nvSpPr>
        <p:spPr>
          <a:xfrm>
            <a:off x="5232401" y="287079"/>
            <a:ext cx="6633534" cy="6358270"/>
          </a:xfrm>
        </p:spPr>
        <p:txBody>
          <a:bodyPr>
            <a:normAutofit/>
          </a:bodyPr>
          <a:lstStyle/>
          <a:p>
            <a:pPr marL="0" indent="0">
              <a:buNone/>
            </a:pPr>
            <a:r>
              <a:rPr lang="en-US" sz="3600" dirty="0">
                <a:solidFill>
                  <a:schemeClr val="tx1">
                    <a:alpha val="80000"/>
                  </a:schemeClr>
                </a:solidFill>
                <a:latin typeface="Times New Roman" panose="02020603050405020304" pitchFamily="18" charset="0"/>
                <a:cs typeface="Times New Roman" panose="02020603050405020304" pitchFamily="18" charset="0"/>
              </a:rPr>
              <a:t>Risk and Compliance Solutions</a:t>
            </a:r>
          </a:p>
          <a:p>
            <a:pPr>
              <a:buFont typeface="Arial" panose="020B0604020202020204" pitchFamily="34" charset="0"/>
              <a:buChar char="•"/>
            </a:pPr>
            <a:r>
              <a:rPr lang="en-US" b="0" i="0" dirty="0">
                <a:solidFill>
                  <a:schemeClr val="tx1">
                    <a:alpha val="80000"/>
                  </a:schemeClr>
                </a:solidFill>
                <a:effectLst/>
                <a:latin typeface="Segoe UI" panose="020B0502040204020203" pitchFamily="34" charset="0"/>
              </a:rPr>
              <a:t>Protect sensitive data across clouds, apps, and devices</a:t>
            </a:r>
          </a:p>
          <a:p>
            <a:pPr lvl="1"/>
            <a:r>
              <a:rPr lang="en-US" sz="2800" dirty="0">
                <a:solidFill>
                  <a:schemeClr val="tx1">
                    <a:alpha val="80000"/>
                  </a:schemeClr>
                </a:solidFill>
                <a:latin typeface="Segoe UI" panose="020B0502040204020203" pitchFamily="34" charset="0"/>
              </a:rPr>
              <a:t>Know your data (sensitive information types, trainable classifiers, data classification)</a:t>
            </a:r>
          </a:p>
          <a:p>
            <a:pPr lvl="1"/>
            <a:r>
              <a:rPr lang="en-US" sz="2800" b="0" i="0" dirty="0">
                <a:solidFill>
                  <a:schemeClr val="tx1">
                    <a:alpha val="80000"/>
                  </a:schemeClr>
                </a:solidFill>
                <a:effectLst/>
                <a:latin typeface="Segoe UI" panose="020B0502040204020203" pitchFamily="34" charset="0"/>
              </a:rPr>
              <a:t>Protect your data (sensitivity labels)</a:t>
            </a:r>
          </a:p>
          <a:p>
            <a:pPr lvl="1"/>
            <a:r>
              <a:rPr lang="en-US" sz="2800" b="0" i="0" dirty="0">
                <a:solidFill>
                  <a:schemeClr val="tx1">
                    <a:alpha val="80000"/>
                  </a:schemeClr>
                </a:solidFill>
                <a:effectLst/>
                <a:latin typeface="Segoe UI" panose="020B0502040204020203" pitchFamily="34" charset="0"/>
              </a:rPr>
              <a:t>Prevent data loss (</a:t>
            </a:r>
            <a:r>
              <a:rPr lang="en-US" sz="2800" dirty="0">
                <a:solidFill>
                  <a:schemeClr val="tx1">
                    <a:alpha val="80000"/>
                  </a:schemeClr>
                </a:solidFill>
                <a:latin typeface="Segoe UI" panose="020B0502040204020203" pitchFamily="34" charset="0"/>
              </a:rPr>
              <a:t>information to monitor, where to monitor, action to take when match is found)</a:t>
            </a:r>
            <a:endParaRPr lang="en-US" sz="2800" b="0" i="0" dirty="0">
              <a:solidFill>
                <a:schemeClr val="tx1">
                  <a:alpha val="80000"/>
                </a:schemeClr>
              </a:solidFill>
              <a:effectLst/>
              <a:latin typeface="Segoe UI" panose="020B0502040204020203" pitchFamily="34" charset="0"/>
            </a:endParaRPr>
          </a:p>
          <a:p>
            <a:pPr>
              <a:buFont typeface="Arial" panose="020B0604020202020204" pitchFamily="34" charset="0"/>
              <a:buChar char="•"/>
            </a:pPr>
            <a:r>
              <a:rPr lang="en-US" b="0" i="0" dirty="0">
                <a:solidFill>
                  <a:schemeClr val="tx1">
                    <a:alpha val="80000"/>
                  </a:schemeClr>
                </a:solidFill>
                <a:effectLst/>
                <a:latin typeface="Segoe UI" panose="020B0502040204020203" pitchFamily="34" charset="0"/>
              </a:rPr>
              <a:t>Manage data lifecycle </a:t>
            </a:r>
          </a:p>
          <a:p>
            <a:pPr lvl="1"/>
            <a:r>
              <a:rPr lang="en-US" sz="2800" dirty="0">
                <a:solidFill>
                  <a:schemeClr val="tx1">
                    <a:alpha val="80000"/>
                  </a:schemeClr>
                </a:solidFill>
                <a:latin typeface="Segoe UI" panose="020B0502040204020203" pitchFamily="34" charset="0"/>
              </a:rPr>
              <a:t>R</a:t>
            </a:r>
            <a:r>
              <a:rPr lang="en-US" sz="2800" b="0" i="0" dirty="0">
                <a:solidFill>
                  <a:schemeClr val="tx1">
                    <a:alpha val="80000"/>
                  </a:schemeClr>
                </a:solidFill>
                <a:effectLst/>
                <a:latin typeface="Segoe UI" panose="020B0502040204020203" pitchFamily="34" charset="0"/>
              </a:rPr>
              <a:t>etention labels and policies (file plan, disposition review, and tracking)</a:t>
            </a:r>
          </a:p>
        </p:txBody>
      </p:sp>
    </p:spTree>
    <p:extLst>
      <p:ext uri="{BB962C8B-B14F-4D97-AF65-F5344CB8AC3E}">
        <p14:creationId xmlns:p14="http://schemas.microsoft.com/office/powerpoint/2010/main" val="486634309"/>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4E0A5C5C-2A95-428E-9F6A-0D29EBD57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8395" y="1040837"/>
            <a:ext cx="4754948" cy="4754948"/>
          </a:xfrm>
          <a:prstGeom prst="ellipse">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1056F38F-7C4E-461D-8709-7D0024AE1F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9411" y="1029607"/>
            <a:ext cx="4754948" cy="4754948"/>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C7278469-3C3C-49CE-AEEE-E176A4900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9960" y="934855"/>
            <a:ext cx="4754948" cy="4754948"/>
          </a:xfrm>
          <a:prstGeom prst="ellipse">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8F4C636-C1F5-DCEE-03E0-2752FDC5FF36}"/>
              </a:ext>
            </a:extLst>
          </p:cNvPr>
          <p:cNvSpPr>
            <a:spLocks noGrp="1"/>
          </p:cNvSpPr>
          <p:nvPr>
            <p:ph type="title"/>
          </p:nvPr>
        </p:nvSpPr>
        <p:spPr>
          <a:xfrm>
            <a:off x="1102368" y="1877492"/>
            <a:ext cx="4030132" cy="3215373"/>
          </a:xfrm>
        </p:spPr>
        <p:txBody>
          <a:bodyPr>
            <a:normAutofit/>
          </a:bodyPr>
          <a:lstStyle/>
          <a:p>
            <a:pPr algn="ctr"/>
            <a:r>
              <a:rPr lang="en-US">
                <a:solidFill>
                  <a:schemeClr val="bg1"/>
                </a:solidFill>
              </a:rPr>
              <a:t>Agenda</a:t>
            </a:r>
          </a:p>
        </p:txBody>
      </p:sp>
      <p:grpSp>
        <p:nvGrpSpPr>
          <p:cNvPr id="16" name="Group 15">
            <a:extLst>
              <a:ext uri="{FF2B5EF4-FFF2-40B4-BE49-F238E27FC236}">
                <a16:creationId xmlns:a16="http://schemas.microsoft.com/office/drawing/2014/main" id="{93DC754C-7E09-422D-A8BB-AF632E90DFA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77893"/>
            <a:ext cx="1861854" cy="717514"/>
            <a:chOff x="0" y="377893"/>
            <a:chExt cx="1861854" cy="717514"/>
          </a:xfrm>
          <a:solidFill>
            <a:schemeClr val="bg1"/>
          </a:solidFill>
        </p:grpSpPr>
        <p:sp>
          <p:nvSpPr>
            <p:cNvPr id="17" name="Freeform: Shape 16">
              <a:extLst>
                <a:ext uri="{FF2B5EF4-FFF2-40B4-BE49-F238E27FC236}">
                  <a16:creationId xmlns:a16="http://schemas.microsoft.com/office/drawing/2014/main" id="{C5A741B9-65EC-4C5B-9FE0-4A18575771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7789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grpFill/>
            <a:ln w="9525" cap="flat">
              <a:noFill/>
              <a:prstDash val="solid"/>
              <a:miter/>
            </a:ln>
          </p:spPr>
          <p:txBody>
            <a:bodyPr wrap="square" rtlCol="0" anchor="ctr">
              <a:noAutofit/>
            </a:bodyPr>
            <a:lstStyle/>
            <a:p>
              <a:endParaRPr lang="en-US"/>
            </a:p>
          </p:txBody>
        </p:sp>
        <p:sp>
          <p:nvSpPr>
            <p:cNvPr id="18" name="Freeform: Shape 17">
              <a:extLst>
                <a:ext uri="{FF2B5EF4-FFF2-40B4-BE49-F238E27FC236}">
                  <a16:creationId xmlns:a16="http://schemas.microsoft.com/office/drawing/2014/main" id="{C0BB4301-41FA-4453-956F-A11CC664B6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1762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grpFill/>
            <a:ln w="9525" cap="flat">
              <a:noFill/>
              <a:prstDash val="solid"/>
              <a:miter/>
            </a:ln>
          </p:spPr>
          <p:txBody>
            <a:bodyPr wrap="square" rtlCol="0" anchor="ctr">
              <a:noAutofit/>
            </a:bodyPr>
            <a:lstStyle/>
            <a:p>
              <a:endParaRPr lang="en-US" dirty="0"/>
            </a:p>
          </p:txBody>
        </p:sp>
      </p:grpSp>
      <p:sp>
        <p:nvSpPr>
          <p:cNvPr id="20" name="Graphic 212">
            <a:extLst>
              <a:ext uri="{FF2B5EF4-FFF2-40B4-BE49-F238E27FC236}">
                <a16:creationId xmlns:a16="http://schemas.microsoft.com/office/drawing/2014/main" id="{4C6598AB-1C17-4D54-951C-A082D94ACB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8524" y="457812"/>
            <a:ext cx="914565" cy="914565"/>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2" name="Graphic 212">
            <a:extLst>
              <a:ext uri="{FF2B5EF4-FFF2-40B4-BE49-F238E27FC236}">
                <a16:creationId xmlns:a16="http://schemas.microsoft.com/office/drawing/2014/main" id="{C83B66D7-137D-4AC1-B172-53D60F08BE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8524" y="457812"/>
            <a:ext cx="914565" cy="914565"/>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4" name="Oval 23">
            <a:extLst>
              <a:ext uri="{FF2B5EF4-FFF2-40B4-BE49-F238E27FC236}">
                <a16:creationId xmlns:a16="http://schemas.microsoft.com/office/drawing/2014/main" id="{F6B92503-6984-4D15-8B98-8718709B78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2976" y="4946663"/>
            <a:ext cx="319941" cy="319941"/>
          </a:xfrm>
          <a:prstGeom prst="ellipse">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Oval 25">
            <a:extLst>
              <a:ext uri="{FF2B5EF4-FFF2-40B4-BE49-F238E27FC236}">
                <a16:creationId xmlns:a16="http://schemas.microsoft.com/office/drawing/2014/main" id="{08DDF938-524E-4C18-A47D-C006278323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2976" y="4946663"/>
            <a:ext cx="319941" cy="319941"/>
          </a:xfrm>
          <a:prstGeom prst="ellipse">
            <a:avLst/>
          </a:pr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Content Placeholder 2">
            <a:extLst>
              <a:ext uri="{FF2B5EF4-FFF2-40B4-BE49-F238E27FC236}">
                <a16:creationId xmlns:a16="http://schemas.microsoft.com/office/drawing/2014/main" id="{342EAB12-34E0-21D1-EBE8-47001F2014FB}"/>
              </a:ext>
            </a:extLst>
          </p:cNvPr>
          <p:cNvSpPr>
            <a:spLocks noGrp="1"/>
          </p:cNvSpPr>
          <p:nvPr>
            <p:ph idx="1"/>
          </p:nvPr>
        </p:nvSpPr>
        <p:spPr>
          <a:xfrm>
            <a:off x="6234868" y="934855"/>
            <a:ext cx="5643001" cy="5372639"/>
          </a:xfrm>
        </p:spPr>
        <p:txBody>
          <a:bodyPr>
            <a:normAutofit/>
          </a:bodyPr>
          <a:lstStyle/>
          <a:p>
            <a:r>
              <a:rPr lang="en-US" sz="3200" dirty="0">
                <a:solidFill>
                  <a:schemeClr val="bg1"/>
                </a:solidFill>
              </a:rPr>
              <a:t>What is Information Governance?</a:t>
            </a:r>
          </a:p>
          <a:p>
            <a:r>
              <a:rPr lang="en-US" sz="3200" dirty="0">
                <a:solidFill>
                  <a:schemeClr val="bg1"/>
                </a:solidFill>
              </a:rPr>
              <a:t>What is Data Retention?</a:t>
            </a:r>
          </a:p>
          <a:p>
            <a:r>
              <a:rPr lang="en-US" sz="3200" dirty="0">
                <a:solidFill>
                  <a:schemeClr val="bg1"/>
                </a:solidFill>
              </a:rPr>
              <a:t>What is Information Lifecycle Management (ILM)?</a:t>
            </a:r>
          </a:p>
          <a:p>
            <a:r>
              <a:rPr lang="en-US" sz="3200" dirty="0">
                <a:solidFill>
                  <a:schemeClr val="bg1"/>
                </a:solidFill>
              </a:rPr>
              <a:t>Why should you care?</a:t>
            </a:r>
          </a:p>
          <a:p>
            <a:r>
              <a:rPr lang="en-US" sz="3200" dirty="0">
                <a:solidFill>
                  <a:schemeClr val="bg1"/>
                </a:solidFill>
              </a:rPr>
              <a:t>M365 Features/Functionality</a:t>
            </a:r>
          </a:p>
          <a:p>
            <a:endParaRPr lang="en-US" sz="2200" dirty="0">
              <a:solidFill>
                <a:schemeClr val="bg1"/>
              </a:solidFill>
            </a:endParaRPr>
          </a:p>
          <a:p>
            <a:endParaRPr lang="en-US" sz="2200" dirty="0">
              <a:solidFill>
                <a:schemeClr val="bg1"/>
              </a:solidFill>
            </a:endParaRPr>
          </a:p>
          <a:p>
            <a:endParaRPr lang="en-US" sz="2200" dirty="0">
              <a:solidFill>
                <a:schemeClr val="bg1"/>
              </a:solidFill>
            </a:endParaRPr>
          </a:p>
          <a:p>
            <a:endParaRPr lang="en-US" sz="2200" dirty="0">
              <a:solidFill>
                <a:schemeClr val="bg1"/>
              </a:solidFill>
            </a:endParaRPr>
          </a:p>
        </p:txBody>
      </p:sp>
      <p:grpSp>
        <p:nvGrpSpPr>
          <p:cNvPr id="28" name="Graphic 185">
            <a:extLst>
              <a:ext uri="{FF2B5EF4-FFF2-40B4-BE49-F238E27FC236}">
                <a16:creationId xmlns:a16="http://schemas.microsoft.com/office/drawing/2014/main" id="{3773FAF5-C452-4455-9411-D6AF5EBD4CA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812239" y="6139464"/>
            <a:ext cx="1054466" cy="469689"/>
            <a:chOff x="9841624" y="4115729"/>
            <a:chExt cx="602169" cy="268223"/>
          </a:xfrm>
          <a:solidFill>
            <a:schemeClr val="bg1"/>
          </a:solidFill>
        </p:grpSpPr>
        <p:sp>
          <p:nvSpPr>
            <p:cNvPr id="29" name="Freeform: Shape 28">
              <a:extLst>
                <a:ext uri="{FF2B5EF4-FFF2-40B4-BE49-F238E27FC236}">
                  <a16:creationId xmlns:a16="http://schemas.microsoft.com/office/drawing/2014/main" id="{1ECA0D96-F63C-4F7B-BE16-0F3FE76D7D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74F83A81-0546-400A-918A-90C9C48B81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9741F692-A5B6-4215-86D9-B1FD4FF26A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CC0876CB-9C60-4580-8FED-CD64EC7664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A879B3B7-48DB-4D3A-BB33-02766EAD3D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30521759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59" name="Rectangle 1051">
            <a:extLst>
              <a:ext uri="{FF2B5EF4-FFF2-40B4-BE49-F238E27FC236}">
                <a16:creationId xmlns:a16="http://schemas.microsoft.com/office/drawing/2014/main" id="{5FEF463D-EE6B-46FF-B7C7-74B09A96C8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1" name="Group 1053">
            <a:extLst>
              <a:ext uri="{FF2B5EF4-FFF2-40B4-BE49-F238E27FC236}">
                <a16:creationId xmlns:a16="http://schemas.microsoft.com/office/drawing/2014/main" id="{11A27B3A-460C-4100-99B5-817F25979F6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7089" y="1498602"/>
            <a:ext cx="4403345" cy="3940174"/>
            <a:chOff x="827089" y="1498602"/>
            <a:chExt cx="4403345" cy="3940174"/>
          </a:xfrm>
          <a:effectLst>
            <a:outerShdw blurRad="381000" dist="152400" dir="5400000" algn="ctr" rotWithShape="0">
              <a:srgbClr val="000000">
                <a:alpha val="10000"/>
              </a:srgbClr>
            </a:outerShdw>
          </a:effectLst>
        </p:grpSpPr>
        <p:sp>
          <p:nvSpPr>
            <p:cNvPr id="1055" name="Freeform: Shape 1054">
              <a:extLst>
                <a:ext uri="{FF2B5EF4-FFF2-40B4-BE49-F238E27FC236}">
                  <a16:creationId xmlns:a16="http://schemas.microsoft.com/office/drawing/2014/main" id="{35450488-7F33-43E4-B4DA-CAB50A1CC3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7089" y="1498602"/>
              <a:ext cx="4403345" cy="3940174"/>
            </a:xfrm>
            <a:custGeom>
              <a:avLst/>
              <a:gdLst>
                <a:gd name="connsiteX0" fmla="*/ 0 w 5260975"/>
                <a:gd name="connsiteY0" fmla="*/ 0 h 4707593"/>
                <a:gd name="connsiteX1" fmla="*/ 5260975 w 5260975"/>
                <a:gd name="connsiteY1" fmla="*/ 0 h 4707593"/>
                <a:gd name="connsiteX2" fmla="*/ 5260975 w 5260975"/>
                <a:gd name="connsiteY2" fmla="*/ 3296937 h 4707593"/>
                <a:gd name="connsiteX3" fmla="*/ 5260975 w 5260975"/>
                <a:gd name="connsiteY3" fmla="*/ 3518571 h 4707593"/>
                <a:gd name="connsiteX4" fmla="*/ 5226504 w 5260975"/>
                <a:gd name="connsiteY4" fmla="*/ 3534000 h 4707593"/>
                <a:gd name="connsiteX5" fmla="*/ 5206341 w 5260975"/>
                <a:gd name="connsiteY5" fmla="*/ 3542065 h 4707593"/>
                <a:gd name="connsiteX6" fmla="*/ 5123287 w 5260975"/>
                <a:gd name="connsiteY6" fmla="*/ 3594010 h 4707593"/>
                <a:gd name="connsiteX7" fmla="*/ 5048107 w 5260975"/>
                <a:gd name="connsiteY7" fmla="*/ 3658244 h 4707593"/>
                <a:gd name="connsiteX8" fmla="*/ 4992899 w 5260975"/>
                <a:gd name="connsiteY8" fmla="*/ 3734479 h 4707593"/>
                <a:gd name="connsiteX9" fmla="*/ 4977440 w 5260975"/>
                <a:gd name="connsiteY9" fmla="*/ 3752627 h 4707593"/>
                <a:gd name="connsiteX10" fmla="*/ 4935194 w 5260975"/>
                <a:gd name="connsiteY10" fmla="*/ 3775382 h 4707593"/>
                <a:gd name="connsiteX11" fmla="*/ 4897844 w 5260975"/>
                <a:gd name="connsiteY11" fmla="*/ 3792472 h 4707593"/>
                <a:gd name="connsiteX12" fmla="*/ 4870767 w 5260975"/>
                <a:gd name="connsiteY12" fmla="*/ 3811388 h 4707593"/>
                <a:gd name="connsiteX13" fmla="*/ 4847917 w 5260975"/>
                <a:gd name="connsiteY13" fmla="*/ 3828767 h 4707593"/>
                <a:gd name="connsiteX14" fmla="*/ 4796163 w 5260975"/>
                <a:gd name="connsiteY14" fmla="*/ 3873702 h 4707593"/>
                <a:gd name="connsiteX15" fmla="*/ 4738843 w 5260975"/>
                <a:gd name="connsiteY15" fmla="*/ 3911628 h 4707593"/>
                <a:gd name="connsiteX16" fmla="*/ 4692755 w 5260975"/>
                <a:gd name="connsiteY16" fmla="*/ 3958099 h 4707593"/>
                <a:gd name="connsiteX17" fmla="*/ 4673744 w 5260975"/>
                <a:gd name="connsiteY17" fmla="*/ 3983255 h 4707593"/>
                <a:gd name="connsiteX18" fmla="*/ 4633801 w 5260975"/>
                <a:gd name="connsiteY18" fmla="*/ 4000442 h 4707593"/>
                <a:gd name="connsiteX19" fmla="*/ 4590499 w 5260975"/>
                <a:gd name="connsiteY19" fmla="*/ 4027326 h 4707593"/>
                <a:gd name="connsiteX20" fmla="*/ 4559773 w 5260975"/>
                <a:gd name="connsiteY20" fmla="*/ 4054018 h 4707593"/>
                <a:gd name="connsiteX21" fmla="*/ 4536059 w 5260975"/>
                <a:gd name="connsiteY21" fmla="*/ 4071877 h 4707593"/>
                <a:gd name="connsiteX22" fmla="*/ 4502550 w 5260975"/>
                <a:gd name="connsiteY22" fmla="*/ 4089832 h 4707593"/>
                <a:gd name="connsiteX23" fmla="*/ 4468944 w 5260975"/>
                <a:gd name="connsiteY23" fmla="*/ 4113356 h 4707593"/>
                <a:gd name="connsiteX24" fmla="*/ 4452623 w 5260975"/>
                <a:gd name="connsiteY24" fmla="*/ 4127854 h 4707593"/>
                <a:gd name="connsiteX25" fmla="*/ 4421032 w 5260975"/>
                <a:gd name="connsiteY25" fmla="*/ 4151953 h 4707593"/>
                <a:gd name="connsiteX26" fmla="*/ 4388483 w 5260975"/>
                <a:gd name="connsiteY26" fmla="*/ 4174421 h 4707593"/>
                <a:gd name="connsiteX27" fmla="*/ 4327321 w 5260975"/>
                <a:gd name="connsiteY27" fmla="*/ 4200153 h 4707593"/>
                <a:gd name="connsiteX28" fmla="*/ 4271633 w 5260975"/>
                <a:gd name="connsiteY28" fmla="*/ 4237983 h 4707593"/>
                <a:gd name="connsiteX29" fmla="*/ 4227465 w 5260975"/>
                <a:gd name="connsiteY29" fmla="*/ 4265635 h 4707593"/>
                <a:gd name="connsiteX30" fmla="*/ 4201733 w 5260975"/>
                <a:gd name="connsiteY30" fmla="*/ 4283783 h 4707593"/>
                <a:gd name="connsiteX31" fmla="*/ 4154494 w 5260975"/>
                <a:gd name="connsiteY31" fmla="*/ 4324301 h 4707593"/>
                <a:gd name="connsiteX32" fmla="*/ 4081234 w 5260975"/>
                <a:gd name="connsiteY32" fmla="*/ 4366931 h 4707593"/>
                <a:gd name="connsiteX33" fmla="*/ 4036971 w 5260975"/>
                <a:gd name="connsiteY33" fmla="*/ 4389975 h 4707593"/>
                <a:gd name="connsiteX34" fmla="*/ 3941725 w 5260975"/>
                <a:gd name="connsiteY34" fmla="*/ 4424733 h 4707593"/>
                <a:gd name="connsiteX35" fmla="*/ 3910999 w 5260975"/>
                <a:gd name="connsiteY35" fmla="*/ 4437119 h 4707593"/>
                <a:gd name="connsiteX36" fmla="*/ 3875859 w 5260975"/>
                <a:gd name="connsiteY36" fmla="*/ 4445280 h 4707593"/>
                <a:gd name="connsiteX37" fmla="*/ 3819401 w 5260975"/>
                <a:gd name="connsiteY37" fmla="*/ 4464579 h 4707593"/>
                <a:gd name="connsiteX38" fmla="*/ 3709176 w 5260975"/>
                <a:gd name="connsiteY38" fmla="*/ 4497800 h 4707593"/>
                <a:gd name="connsiteX39" fmla="*/ 3684981 w 5260975"/>
                <a:gd name="connsiteY39" fmla="*/ 4502889 h 4707593"/>
                <a:gd name="connsiteX40" fmla="*/ 3623338 w 5260975"/>
                <a:gd name="connsiteY40" fmla="*/ 4524300 h 4707593"/>
                <a:gd name="connsiteX41" fmla="*/ 3586373 w 5260975"/>
                <a:gd name="connsiteY41" fmla="*/ 4538702 h 4707593"/>
                <a:gd name="connsiteX42" fmla="*/ 3555743 w 5260975"/>
                <a:gd name="connsiteY42" fmla="*/ 4546960 h 4707593"/>
                <a:gd name="connsiteX43" fmla="*/ 3528667 w 5260975"/>
                <a:gd name="connsiteY43" fmla="*/ 4550801 h 4707593"/>
                <a:gd name="connsiteX44" fmla="*/ 3457424 w 5260975"/>
                <a:gd name="connsiteY44" fmla="*/ 4569811 h 4707593"/>
                <a:gd name="connsiteX45" fmla="*/ 3429003 w 5260975"/>
                <a:gd name="connsiteY45" fmla="*/ 4577301 h 4707593"/>
                <a:gd name="connsiteX46" fmla="*/ 3355264 w 5260975"/>
                <a:gd name="connsiteY46" fmla="*/ 4603033 h 4707593"/>
                <a:gd name="connsiteX47" fmla="*/ 3292757 w 5260975"/>
                <a:gd name="connsiteY47" fmla="*/ 4620027 h 4707593"/>
                <a:gd name="connsiteX48" fmla="*/ 3266643 w 5260975"/>
                <a:gd name="connsiteY48" fmla="*/ 4628188 h 4707593"/>
                <a:gd name="connsiteX49" fmla="*/ 3206921 w 5260975"/>
                <a:gd name="connsiteY49" fmla="*/ 4641823 h 4707593"/>
                <a:gd name="connsiteX50" fmla="*/ 3173123 w 5260975"/>
                <a:gd name="connsiteY50" fmla="*/ 4651425 h 4707593"/>
                <a:gd name="connsiteX51" fmla="*/ 3090646 w 5260975"/>
                <a:gd name="connsiteY51" fmla="*/ 4662274 h 4707593"/>
                <a:gd name="connsiteX52" fmla="*/ 3005480 w 5260975"/>
                <a:gd name="connsiteY52" fmla="*/ 4672739 h 4707593"/>
                <a:gd name="connsiteX53" fmla="*/ 2958721 w 5260975"/>
                <a:gd name="connsiteY53" fmla="*/ 4676196 h 4707593"/>
                <a:gd name="connsiteX54" fmla="*/ 2917915 w 5260975"/>
                <a:gd name="connsiteY54" fmla="*/ 4681670 h 4707593"/>
                <a:gd name="connsiteX55" fmla="*/ 2882389 w 5260975"/>
                <a:gd name="connsiteY55" fmla="*/ 4685126 h 4707593"/>
                <a:gd name="connsiteX56" fmla="*/ 2825837 w 5260975"/>
                <a:gd name="connsiteY56" fmla="*/ 4692135 h 4707593"/>
                <a:gd name="connsiteX57" fmla="*/ 2802313 w 5260975"/>
                <a:gd name="connsiteY57" fmla="*/ 4693960 h 4707593"/>
                <a:gd name="connsiteX58" fmla="*/ 2746816 w 5260975"/>
                <a:gd name="connsiteY58" fmla="*/ 4693863 h 4707593"/>
                <a:gd name="connsiteX59" fmla="*/ 2727517 w 5260975"/>
                <a:gd name="connsiteY59" fmla="*/ 4692903 h 4707593"/>
                <a:gd name="connsiteX60" fmla="*/ 2690359 w 5260975"/>
                <a:gd name="connsiteY60" fmla="*/ 4680997 h 4707593"/>
                <a:gd name="connsiteX61" fmla="*/ 2685943 w 5260975"/>
                <a:gd name="connsiteY61" fmla="*/ 4680133 h 4707593"/>
                <a:gd name="connsiteX62" fmla="*/ 2661554 w 5260975"/>
                <a:gd name="connsiteY62" fmla="*/ 4675428 h 4707593"/>
                <a:gd name="connsiteX63" fmla="*/ 2648208 w 5260975"/>
                <a:gd name="connsiteY63" fmla="*/ 4673892 h 4707593"/>
                <a:gd name="connsiteX64" fmla="*/ 2597512 w 5260975"/>
                <a:gd name="connsiteY64" fmla="*/ 4664099 h 4707593"/>
                <a:gd name="connsiteX65" fmla="*/ 2568324 w 5260975"/>
                <a:gd name="connsiteY65" fmla="*/ 4659490 h 4707593"/>
                <a:gd name="connsiteX66" fmla="*/ 2544704 w 5260975"/>
                <a:gd name="connsiteY66" fmla="*/ 4660162 h 4707593"/>
                <a:gd name="connsiteX67" fmla="*/ 2503225 w 5260975"/>
                <a:gd name="connsiteY67" fmla="*/ 4661026 h 4707593"/>
                <a:gd name="connsiteX68" fmla="*/ 2489975 w 5260975"/>
                <a:gd name="connsiteY68" fmla="*/ 4663235 h 4707593"/>
                <a:gd name="connsiteX69" fmla="*/ 2430061 w 5260975"/>
                <a:gd name="connsiteY69" fmla="*/ 4656897 h 4707593"/>
                <a:gd name="connsiteX70" fmla="*/ 2395880 w 5260975"/>
                <a:gd name="connsiteY70" fmla="*/ 4656417 h 4707593"/>
                <a:gd name="connsiteX71" fmla="*/ 2357378 w 5260975"/>
                <a:gd name="connsiteY71" fmla="*/ 4648544 h 4707593"/>
                <a:gd name="connsiteX72" fmla="*/ 2346145 w 5260975"/>
                <a:gd name="connsiteY72" fmla="*/ 4648928 h 4707593"/>
                <a:gd name="connsiteX73" fmla="*/ 2333567 w 5260975"/>
                <a:gd name="connsiteY73" fmla="*/ 4649600 h 4707593"/>
                <a:gd name="connsiteX74" fmla="*/ 2294968 w 5260975"/>
                <a:gd name="connsiteY74" fmla="*/ 4650177 h 4707593"/>
                <a:gd name="connsiteX75" fmla="*/ 2271540 w 5260975"/>
                <a:gd name="connsiteY75" fmla="*/ 4653057 h 4707593"/>
                <a:gd name="connsiteX76" fmla="*/ 2226895 w 5260975"/>
                <a:gd name="connsiteY76" fmla="*/ 4651329 h 4707593"/>
                <a:gd name="connsiteX77" fmla="*/ 2210379 w 5260975"/>
                <a:gd name="connsiteY77" fmla="*/ 4653825 h 4707593"/>
                <a:gd name="connsiteX78" fmla="*/ 2168613 w 5260975"/>
                <a:gd name="connsiteY78" fmla="*/ 4654113 h 4707593"/>
                <a:gd name="connsiteX79" fmla="*/ 2131167 w 5260975"/>
                <a:gd name="connsiteY79" fmla="*/ 4652673 h 4707593"/>
                <a:gd name="connsiteX80" fmla="*/ 2095065 w 5260975"/>
                <a:gd name="connsiteY80" fmla="*/ 4653441 h 4707593"/>
                <a:gd name="connsiteX81" fmla="*/ 2069237 w 5260975"/>
                <a:gd name="connsiteY81" fmla="*/ 4656609 h 4707593"/>
                <a:gd name="connsiteX82" fmla="*/ 2041201 w 5260975"/>
                <a:gd name="connsiteY82" fmla="*/ 4658529 h 4707593"/>
                <a:gd name="connsiteX83" fmla="*/ 1963909 w 5260975"/>
                <a:gd name="connsiteY83" fmla="*/ 4669955 h 4707593"/>
                <a:gd name="connsiteX84" fmla="*/ 1949603 w 5260975"/>
                <a:gd name="connsiteY84" fmla="*/ 4667171 h 4707593"/>
                <a:gd name="connsiteX85" fmla="*/ 1868373 w 5260975"/>
                <a:gd name="connsiteY85" fmla="*/ 4664578 h 4707593"/>
                <a:gd name="connsiteX86" fmla="*/ 1850707 w 5260975"/>
                <a:gd name="connsiteY86" fmla="*/ 4664771 h 4707593"/>
                <a:gd name="connsiteX87" fmla="*/ 1803275 w 5260975"/>
                <a:gd name="connsiteY87" fmla="*/ 4653441 h 4707593"/>
                <a:gd name="connsiteX88" fmla="*/ 1730112 w 5260975"/>
                <a:gd name="connsiteY88" fmla="*/ 4671396 h 4707593"/>
                <a:gd name="connsiteX89" fmla="*/ 1661652 w 5260975"/>
                <a:gd name="connsiteY89" fmla="*/ 4693863 h 4707593"/>
                <a:gd name="connsiteX90" fmla="*/ 1653011 w 5260975"/>
                <a:gd name="connsiteY90" fmla="*/ 4696744 h 4707593"/>
                <a:gd name="connsiteX91" fmla="*/ 1628431 w 5260975"/>
                <a:gd name="connsiteY91" fmla="*/ 4701641 h 4707593"/>
                <a:gd name="connsiteX92" fmla="*/ 1597995 w 5260975"/>
                <a:gd name="connsiteY92" fmla="*/ 4703369 h 4707593"/>
                <a:gd name="connsiteX93" fmla="*/ 1559396 w 5260975"/>
                <a:gd name="connsiteY93" fmla="*/ 4707593 h 4707593"/>
                <a:gd name="connsiteX94" fmla="*/ 1528480 w 5260975"/>
                <a:gd name="connsiteY94" fmla="*/ 4702312 h 4707593"/>
                <a:gd name="connsiteX95" fmla="*/ 1485272 w 5260975"/>
                <a:gd name="connsiteY95" fmla="*/ 4694439 h 4707593"/>
                <a:gd name="connsiteX96" fmla="*/ 1444562 w 5260975"/>
                <a:gd name="connsiteY96" fmla="*/ 4686950 h 4707593"/>
                <a:gd name="connsiteX97" fmla="*/ 1431696 w 5260975"/>
                <a:gd name="connsiteY97" fmla="*/ 4695783 h 4707593"/>
                <a:gd name="connsiteX98" fmla="*/ 1411821 w 5260975"/>
                <a:gd name="connsiteY98" fmla="*/ 4703464 h 4707593"/>
                <a:gd name="connsiteX99" fmla="*/ 1389738 w 5260975"/>
                <a:gd name="connsiteY99" fmla="*/ 4694247 h 4707593"/>
                <a:gd name="connsiteX100" fmla="*/ 1338081 w 5260975"/>
                <a:gd name="connsiteY100" fmla="*/ 4675141 h 4707593"/>
                <a:gd name="connsiteX101" fmla="*/ 1305436 w 5260975"/>
                <a:gd name="connsiteY101" fmla="*/ 4674276 h 4707593"/>
                <a:gd name="connsiteX102" fmla="*/ 1234481 w 5260975"/>
                <a:gd name="connsiteY102" fmla="*/ 4666115 h 4707593"/>
                <a:gd name="connsiteX103" fmla="*/ 1188106 w 5260975"/>
                <a:gd name="connsiteY103" fmla="*/ 4654497 h 4707593"/>
                <a:gd name="connsiteX104" fmla="*/ 1154790 w 5260975"/>
                <a:gd name="connsiteY104" fmla="*/ 4641343 h 4707593"/>
                <a:gd name="connsiteX105" fmla="*/ 1107069 w 5260975"/>
                <a:gd name="connsiteY105" fmla="*/ 4624156 h 4707593"/>
                <a:gd name="connsiteX106" fmla="*/ 1059158 w 5260975"/>
                <a:gd name="connsiteY106" fmla="*/ 4615227 h 4707593"/>
                <a:gd name="connsiteX107" fmla="*/ 1024496 w 5260975"/>
                <a:gd name="connsiteY107" fmla="*/ 4603993 h 4707593"/>
                <a:gd name="connsiteX108" fmla="*/ 982153 w 5260975"/>
                <a:gd name="connsiteY108" fmla="*/ 4596311 h 4707593"/>
                <a:gd name="connsiteX109" fmla="*/ 946628 w 5260975"/>
                <a:gd name="connsiteY109" fmla="*/ 4596024 h 4707593"/>
                <a:gd name="connsiteX110" fmla="*/ 890939 w 5260975"/>
                <a:gd name="connsiteY110" fmla="*/ 4597368 h 4707593"/>
                <a:gd name="connsiteX111" fmla="*/ 822769 w 5260975"/>
                <a:gd name="connsiteY111" fmla="*/ 4574133 h 4707593"/>
                <a:gd name="connsiteX112" fmla="*/ 795212 w 5260975"/>
                <a:gd name="connsiteY112" fmla="*/ 4568947 h 4707593"/>
                <a:gd name="connsiteX113" fmla="*/ 769288 w 5260975"/>
                <a:gd name="connsiteY113" fmla="*/ 4566547 h 4707593"/>
                <a:gd name="connsiteX114" fmla="*/ 714271 w 5260975"/>
                <a:gd name="connsiteY114" fmla="*/ 4551089 h 4707593"/>
                <a:gd name="connsiteX115" fmla="*/ 691900 w 5260975"/>
                <a:gd name="connsiteY115" fmla="*/ 4545999 h 4707593"/>
                <a:gd name="connsiteX116" fmla="*/ 660598 w 5260975"/>
                <a:gd name="connsiteY116" fmla="*/ 4546096 h 4707593"/>
                <a:gd name="connsiteX117" fmla="*/ 603662 w 5260975"/>
                <a:gd name="connsiteY117" fmla="*/ 4538991 h 4707593"/>
                <a:gd name="connsiteX118" fmla="*/ 546821 w 5260975"/>
                <a:gd name="connsiteY118" fmla="*/ 4518251 h 4707593"/>
                <a:gd name="connsiteX119" fmla="*/ 522721 w 5260975"/>
                <a:gd name="connsiteY119" fmla="*/ 4520267 h 4707593"/>
                <a:gd name="connsiteX120" fmla="*/ 514080 w 5260975"/>
                <a:gd name="connsiteY120" fmla="*/ 4519788 h 4707593"/>
                <a:gd name="connsiteX121" fmla="*/ 436404 w 5260975"/>
                <a:gd name="connsiteY121" fmla="*/ 4508361 h 4707593"/>
                <a:gd name="connsiteX122" fmla="*/ 428626 w 5260975"/>
                <a:gd name="connsiteY122" fmla="*/ 4507114 h 4707593"/>
                <a:gd name="connsiteX123" fmla="*/ 392141 w 5260975"/>
                <a:gd name="connsiteY123" fmla="*/ 4496936 h 4707593"/>
                <a:gd name="connsiteX124" fmla="*/ 300157 w 5260975"/>
                <a:gd name="connsiteY124" fmla="*/ 4490599 h 4707593"/>
                <a:gd name="connsiteX125" fmla="*/ 294493 w 5260975"/>
                <a:gd name="connsiteY125" fmla="*/ 4489831 h 4707593"/>
                <a:gd name="connsiteX126" fmla="*/ 263671 w 5260975"/>
                <a:gd name="connsiteY126" fmla="*/ 4494919 h 4707593"/>
                <a:gd name="connsiteX127" fmla="*/ 248406 w 5260975"/>
                <a:gd name="connsiteY127" fmla="*/ 4502121 h 4707593"/>
                <a:gd name="connsiteX128" fmla="*/ 224594 w 5260975"/>
                <a:gd name="connsiteY128" fmla="*/ 4509610 h 4707593"/>
                <a:gd name="connsiteX129" fmla="*/ 200398 w 5260975"/>
                <a:gd name="connsiteY129" fmla="*/ 4512395 h 4707593"/>
                <a:gd name="connsiteX130" fmla="*/ 159783 w 5260975"/>
                <a:gd name="connsiteY130" fmla="*/ 4501064 h 4707593"/>
                <a:gd name="connsiteX131" fmla="*/ 144997 w 5260975"/>
                <a:gd name="connsiteY131" fmla="*/ 4499912 h 4707593"/>
                <a:gd name="connsiteX132" fmla="*/ 112064 w 5260975"/>
                <a:gd name="connsiteY132" fmla="*/ 4494440 h 4707593"/>
                <a:gd name="connsiteX133" fmla="*/ 83259 w 5260975"/>
                <a:gd name="connsiteY133" fmla="*/ 4494824 h 4707593"/>
                <a:gd name="connsiteX134" fmla="*/ 60120 w 5260975"/>
                <a:gd name="connsiteY134" fmla="*/ 4503561 h 4707593"/>
                <a:gd name="connsiteX135" fmla="*/ 26514 w 5260975"/>
                <a:gd name="connsiteY135" fmla="*/ 4505289 h 4707593"/>
                <a:gd name="connsiteX136" fmla="*/ 4814 w 5260975"/>
                <a:gd name="connsiteY136" fmla="*/ 4498952 h 4707593"/>
                <a:gd name="connsiteX137" fmla="*/ 398 w 5260975"/>
                <a:gd name="connsiteY137" fmla="*/ 4498089 h 4707593"/>
                <a:gd name="connsiteX138" fmla="*/ 0 w 5260975"/>
                <a:gd name="connsiteY138" fmla="*/ 4498087 h 4707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5260975" h="4707593">
                  <a:moveTo>
                    <a:pt x="0" y="0"/>
                  </a:moveTo>
                  <a:lnTo>
                    <a:pt x="5260975" y="0"/>
                  </a:lnTo>
                  <a:lnTo>
                    <a:pt x="5260975" y="3296937"/>
                  </a:lnTo>
                  <a:lnTo>
                    <a:pt x="5260975" y="3518571"/>
                  </a:lnTo>
                  <a:lnTo>
                    <a:pt x="5226504" y="3534000"/>
                  </a:lnTo>
                  <a:cubicBezTo>
                    <a:pt x="5219783" y="3536785"/>
                    <a:pt x="5212389" y="3538321"/>
                    <a:pt x="5206341" y="3542065"/>
                  </a:cubicBezTo>
                  <a:cubicBezTo>
                    <a:pt x="5178495" y="3559156"/>
                    <a:pt x="5151515" y="3577591"/>
                    <a:pt x="5123287" y="3594010"/>
                  </a:cubicBezTo>
                  <a:cubicBezTo>
                    <a:pt x="5094195" y="3611004"/>
                    <a:pt x="5068175" y="3631071"/>
                    <a:pt x="5048107" y="3658244"/>
                  </a:cubicBezTo>
                  <a:cubicBezTo>
                    <a:pt x="5029480" y="3683496"/>
                    <a:pt x="5011429" y="3709131"/>
                    <a:pt x="4992899" y="3734479"/>
                  </a:cubicBezTo>
                  <a:cubicBezTo>
                    <a:pt x="4988194" y="3740912"/>
                    <a:pt x="4983874" y="3748498"/>
                    <a:pt x="4977440" y="3752627"/>
                  </a:cubicBezTo>
                  <a:cubicBezTo>
                    <a:pt x="4964094" y="3761268"/>
                    <a:pt x="4949500" y="3768277"/>
                    <a:pt x="4935194" y="3775382"/>
                  </a:cubicBezTo>
                  <a:cubicBezTo>
                    <a:pt x="4922903" y="3781431"/>
                    <a:pt x="4909846" y="3785943"/>
                    <a:pt x="4897844" y="3792472"/>
                  </a:cubicBezTo>
                  <a:cubicBezTo>
                    <a:pt x="4888243" y="3797658"/>
                    <a:pt x="4879697" y="3804859"/>
                    <a:pt x="4870767" y="3811388"/>
                  </a:cubicBezTo>
                  <a:cubicBezTo>
                    <a:pt x="4862990" y="3817052"/>
                    <a:pt x="4854445" y="3821949"/>
                    <a:pt x="4847917" y="3828767"/>
                  </a:cubicBezTo>
                  <a:cubicBezTo>
                    <a:pt x="4831977" y="3845281"/>
                    <a:pt x="4815942" y="3861508"/>
                    <a:pt x="4796163" y="3873702"/>
                  </a:cubicBezTo>
                  <a:cubicBezTo>
                    <a:pt x="4776672" y="3885799"/>
                    <a:pt x="4758237" y="3899338"/>
                    <a:pt x="4738843" y="3911628"/>
                  </a:cubicBezTo>
                  <a:cubicBezTo>
                    <a:pt x="4719831" y="3923630"/>
                    <a:pt x="4702645" y="3936783"/>
                    <a:pt x="4692755" y="3958099"/>
                  </a:cubicBezTo>
                  <a:cubicBezTo>
                    <a:pt x="4688339" y="3967508"/>
                    <a:pt x="4682097" y="3977782"/>
                    <a:pt x="4673744" y="3983255"/>
                  </a:cubicBezTo>
                  <a:cubicBezTo>
                    <a:pt x="4661838" y="3991032"/>
                    <a:pt x="4646764" y="3993817"/>
                    <a:pt x="4633801" y="4000442"/>
                  </a:cubicBezTo>
                  <a:cubicBezTo>
                    <a:pt x="4618535" y="4008219"/>
                    <a:pt x="4600869" y="4014940"/>
                    <a:pt x="4590499" y="4027326"/>
                  </a:cubicBezTo>
                  <a:cubicBezTo>
                    <a:pt x="4581281" y="4038368"/>
                    <a:pt x="4571968" y="4047009"/>
                    <a:pt x="4559773" y="4054018"/>
                  </a:cubicBezTo>
                  <a:cubicBezTo>
                    <a:pt x="4551229" y="4058915"/>
                    <a:pt x="4544892" y="4067844"/>
                    <a:pt x="4536059" y="4071877"/>
                  </a:cubicBezTo>
                  <a:cubicBezTo>
                    <a:pt x="4524442" y="4077254"/>
                    <a:pt x="4512727" y="4081479"/>
                    <a:pt x="4502550" y="4089832"/>
                  </a:cubicBezTo>
                  <a:cubicBezTo>
                    <a:pt x="4491987" y="4098473"/>
                    <a:pt x="4479986" y="4105290"/>
                    <a:pt x="4468944" y="4113356"/>
                  </a:cubicBezTo>
                  <a:cubicBezTo>
                    <a:pt x="4463087" y="4117676"/>
                    <a:pt x="4458286" y="4123341"/>
                    <a:pt x="4452623" y="4127854"/>
                  </a:cubicBezTo>
                  <a:cubicBezTo>
                    <a:pt x="4442252" y="4136111"/>
                    <a:pt x="4431690" y="4144176"/>
                    <a:pt x="4421032" y="4151953"/>
                  </a:cubicBezTo>
                  <a:cubicBezTo>
                    <a:pt x="4410375" y="4159731"/>
                    <a:pt x="4400197" y="4168756"/>
                    <a:pt x="4388483" y="4174421"/>
                  </a:cubicBezTo>
                  <a:cubicBezTo>
                    <a:pt x="4368513" y="4184023"/>
                    <a:pt x="4346717" y="4189784"/>
                    <a:pt x="4327321" y="4200153"/>
                  </a:cubicBezTo>
                  <a:cubicBezTo>
                    <a:pt x="4307639" y="4210714"/>
                    <a:pt x="4289107" y="4223965"/>
                    <a:pt x="4271633" y="4237983"/>
                  </a:cubicBezTo>
                  <a:cubicBezTo>
                    <a:pt x="4257807" y="4249025"/>
                    <a:pt x="4244845" y="4259971"/>
                    <a:pt x="4227465" y="4265635"/>
                  </a:cubicBezTo>
                  <a:cubicBezTo>
                    <a:pt x="4217768" y="4268804"/>
                    <a:pt x="4207591" y="4275717"/>
                    <a:pt x="4201733" y="4283783"/>
                  </a:cubicBezTo>
                  <a:cubicBezTo>
                    <a:pt x="4189059" y="4301353"/>
                    <a:pt x="4172833" y="4313739"/>
                    <a:pt x="4154494" y="4324301"/>
                  </a:cubicBezTo>
                  <a:cubicBezTo>
                    <a:pt x="4130010" y="4338511"/>
                    <a:pt x="4105814" y="4353009"/>
                    <a:pt x="4081234" y="4366931"/>
                  </a:cubicBezTo>
                  <a:cubicBezTo>
                    <a:pt x="4066737" y="4375189"/>
                    <a:pt x="4052335" y="4383926"/>
                    <a:pt x="4036971" y="4389975"/>
                  </a:cubicBezTo>
                  <a:cubicBezTo>
                    <a:pt x="4005575" y="4402457"/>
                    <a:pt x="3973410" y="4413114"/>
                    <a:pt x="3941725" y="4424733"/>
                  </a:cubicBezTo>
                  <a:cubicBezTo>
                    <a:pt x="3931355" y="4428477"/>
                    <a:pt x="3921561" y="4433854"/>
                    <a:pt x="3910999" y="4437119"/>
                  </a:cubicBezTo>
                  <a:cubicBezTo>
                    <a:pt x="3899573" y="4440671"/>
                    <a:pt x="3887285" y="4441727"/>
                    <a:pt x="3875859" y="4445280"/>
                  </a:cubicBezTo>
                  <a:cubicBezTo>
                    <a:pt x="3856847" y="4451136"/>
                    <a:pt x="3838412" y="4458626"/>
                    <a:pt x="3819401" y="4464579"/>
                  </a:cubicBezTo>
                  <a:cubicBezTo>
                    <a:pt x="3782723" y="4476005"/>
                    <a:pt x="3745949" y="4486951"/>
                    <a:pt x="3709176" y="4497800"/>
                  </a:cubicBezTo>
                  <a:cubicBezTo>
                    <a:pt x="3701303" y="4500105"/>
                    <a:pt x="3692757" y="4500393"/>
                    <a:pt x="3684981" y="4502889"/>
                  </a:cubicBezTo>
                  <a:cubicBezTo>
                    <a:pt x="3664337" y="4509610"/>
                    <a:pt x="3643789" y="4516907"/>
                    <a:pt x="3623338" y="4524300"/>
                  </a:cubicBezTo>
                  <a:cubicBezTo>
                    <a:pt x="3610953" y="4528813"/>
                    <a:pt x="3598854" y="4534382"/>
                    <a:pt x="3586373" y="4538702"/>
                  </a:cubicBezTo>
                  <a:cubicBezTo>
                    <a:pt x="3576387" y="4542159"/>
                    <a:pt x="3566113" y="4544847"/>
                    <a:pt x="3555743" y="4546960"/>
                  </a:cubicBezTo>
                  <a:cubicBezTo>
                    <a:pt x="3546814" y="4548785"/>
                    <a:pt x="3537501" y="4548592"/>
                    <a:pt x="3528667" y="4550801"/>
                  </a:cubicBezTo>
                  <a:cubicBezTo>
                    <a:pt x="3504759" y="4556753"/>
                    <a:pt x="3481140" y="4563475"/>
                    <a:pt x="3457424" y="4569811"/>
                  </a:cubicBezTo>
                  <a:cubicBezTo>
                    <a:pt x="3447919" y="4572308"/>
                    <a:pt x="3438221" y="4574133"/>
                    <a:pt x="3429003" y="4577301"/>
                  </a:cubicBezTo>
                  <a:cubicBezTo>
                    <a:pt x="3404327" y="4585654"/>
                    <a:pt x="3380036" y="4595159"/>
                    <a:pt x="3355264" y="4603033"/>
                  </a:cubicBezTo>
                  <a:cubicBezTo>
                    <a:pt x="3334717" y="4609562"/>
                    <a:pt x="3313593" y="4614266"/>
                    <a:pt x="3292757" y="4620027"/>
                  </a:cubicBezTo>
                  <a:cubicBezTo>
                    <a:pt x="3283924" y="4622524"/>
                    <a:pt x="3275475" y="4626077"/>
                    <a:pt x="3266643" y="4628188"/>
                  </a:cubicBezTo>
                  <a:cubicBezTo>
                    <a:pt x="3246863" y="4632990"/>
                    <a:pt x="3226796" y="4637022"/>
                    <a:pt x="3206921" y="4641823"/>
                  </a:cubicBezTo>
                  <a:cubicBezTo>
                    <a:pt x="3195590" y="4644607"/>
                    <a:pt x="3184645" y="4649600"/>
                    <a:pt x="3173123" y="4651425"/>
                  </a:cubicBezTo>
                  <a:cubicBezTo>
                    <a:pt x="3145759" y="4655745"/>
                    <a:pt x="3118203" y="4658817"/>
                    <a:pt x="3090646" y="4662274"/>
                  </a:cubicBezTo>
                  <a:cubicBezTo>
                    <a:pt x="3062227" y="4665826"/>
                    <a:pt x="3033902" y="4669571"/>
                    <a:pt x="3005480" y="4672739"/>
                  </a:cubicBezTo>
                  <a:cubicBezTo>
                    <a:pt x="2989926" y="4674372"/>
                    <a:pt x="2974275" y="4674660"/>
                    <a:pt x="2958721" y="4676196"/>
                  </a:cubicBezTo>
                  <a:cubicBezTo>
                    <a:pt x="2945087" y="4677541"/>
                    <a:pt x="2931549" y="4680037"/>
                    <a:pt x="2917915" y="4681670"/>
                  </a:cubicBezTo>
                  <a:cubicBezTo>
                    <a:pt x="2906105" y="4683013"/>
                    <a:pt x="2894199" y="4683781"/>
                    <a:pt x="2882389" y="4685126"/>
                  </a:cubicBezTo>
                  <a:cubicBezTo>
                    <a:pt x="2863475" y="4687334"/>
                    <a:pt x="2844655" y="4689831"/>
                    <a:pt x="2825837" y="4692135"/>
                  </a:cubicBezTo>
                  <a:cubicBezTo>
                    <a:pt x="2817964" y="4692999"/>
                    <a:pt x="2809706" y="4695399"/>
                    <a:pt x="2802313" y="4693960"/>
                  </a:cubicBezTo>
                  <a:cubicBezTo>
                    <a:pt x="2783686" y="4690310"/>
                    <a:pt x="2765347" y="4691367"/>
                    <a:pt x="2746816" y="4693863"/>
                  </a:cubicBezTo>
                  <a:cubicBezTo>
                    <a:pt x="2740479" y="4694728"/>
                    <a:pt x="2733662" y="4694535"/>
                    <a:pt x="2727517" y="4692903"/>
                  </a:cubicBezTo>
                  <a:cubicBezTo>
                    <a:pt x="2714939" y="4689638"/>
                    <a:pt x="2702745" y="4685029"/>
                    <a:pt x="2690359" y="4680997"/>
                  </a:cubicBezTo>
                  <a:cubicBezTo>
                    <a:pt x="2689014" y="4680517"/>
                    <a:pt x="2687382" y="4680421"/>
                    <a:pt x="2685943" y="4680133"/>
                  </a:cubicBezTo>
                  <a:cubicBezTo>
                    <a:pt x="2677781" y="4678500"/>
                    <a:pt x="2669717" y="4676868"/>
                    <a:pt x="2661554" y="4675428"/>
                  </a:cubicBezTo>
                  <a:cubicBezTo>
                    <a:pt x="2657138" y="4674660"/>
                    <a:pt x="2652625" y="4674564"/>
                    <a:pt x="2648208" y="4673892"/>
                  </a:cubicBezTo>
                  <a:cubicBezTo>
                    <a:pt x="2631118" y="4671203"/>
                    <a:pt x="2612299" y="4675716"/>
                    <a:pt x="2597512" y="4664099"/>
                  </a:cubicBezTo>
                  <a:cubicBezTo>
                    <a:pt x="2587911" y="4656609"/>
                    <a:pt x="2578597" y="4658338"/>
                    <a:pt x="2568324" y="4659490"/>
                  </a:cubicBezTo>
                  <a:cubicBezTo>
                    <a:pt x="2560547" y="4660354"/>
                    <a:pt x="2552577" y="4660065"/>
                    <a:pt x="2544704" y="4660162"/>
                  </a:cubicBezTo>
                  <a:cubicBezTo>
                    <a:pt x="2530878" y="4660449"/>
                    <a:pt x="2517052" y="4660546"/>
                    <a:pt x="2503225" y="4661026"/>
                  </a:cubicBezTo>
                  <a:cubicBezTo>
                    <a:pt x="2498808" y="4661218"/>
                    <a:pt x="2494297" y="4663619"/>
                    <a:pt x="2489975" y="4663235"/>
                  </a:cubicBezTo>
                  <a:cubicBezTo>
                    <a:pt x="2470004" y="4661410"/>
                    <a:pt x="2450033" y="4658529"/>
                    <a:pt x="2430061" y="4656897"/>
                  </a:cubicBezTo>
                  <a:cubicBezTo>
                    <a:pt x="2418732" y="4655938"/>
                    <a:pt x="2407114" y="4657761"/>
                    <a:pt x="2395880" y="4656417"/>
                  </a:cubicBezTo>
                  <a:cubicBezTo>
                    <a:pt x="2382919" y="4654881"/>
                    <a:pt x="2370245" y="4650945"/>
                    <a:pt x="2357378" y="4648544"/>
                  </a:cubicBezTo>
                  <a:cubicBezTo>
                    <a:pt x="2353826" y="4647872"/>
                    <a:pt x="2349889" y="4648736"/>
                    <a:pt x="2346145" y="4648928"/>
                  </a:cubicBezTo>
                  <a:cubicBezTo>
                    <a:pt x="2341920" y="4649120"/>
                    <a:pt x="2337791" y="4649504"/>
                    <a:pt x="2333567" y="4649600"/>
                  </a:cubicBezTo>
                  <a:cubicBezTo>
                    <a:pt x="2320700" y="4649793"/>
                    <a:pt x="2307835" y="4649504"/>
                    <a:pt x="2294968" y="4650177"/>
                  </a:cubicBezTo>
                  <a:cubicBezTo>
                    <a:pt x="2287095" y="4650561"/>
                    <a:pt x="2278839" y="4654497"/>
                    <a:pt x="2271540" y="4653057"/>
                  </a:cubicBezTo>
                  <a:cubicBezTo>
                    <a:pt x="2256659" y="4650272"/>
                    <a:pt x="2241776" y="4656513"/>
                    <a:pt x="2226895" y="4651329"/>
                  </a:cubicBezTo>
                  <a:cubicBezTo>
                    <a:pt x="2222285" y="4649793"/>
                    <a:pt x="2215948" y="4653633"/>
                    <a:pt x="2210379" y="4653825"/>
                  </a:cubicBezTo>
                  <a:cubicBezTo>
                    <a:pt x="2196457" y="4654305"/>
                    <a:pt x="2182535" y="4654209"/>
                    <a:pt x="2168613" y="4654113"/>
                  </a:cubicBezTo>
                  <a:cubicBezTo>
                    <a:pt x="2156131" y="4654017"/>
                    <a:pt x="2143168" y="4655361"/>
                    <a:pt x="2131167" y="4652673"/>
                  </a:cubicBezTo>
                  <a:cubicBezTo>
                    <a:pt x="2118588" y="4649793"/>
                    <a:pt x="2107259" y="4650177"/>
                    <a:pt x="2095065" y="4653441"/>
                  </a:cubicBezTo>
                  <a:cubicBezTo>
                    <a:pt x="2086711" y="4655649"/>
                    <a:pt x="2077878" y="4655938"/>
                    <a:pt x="2069237" y="4656609"/>
                  </a:cubicBezTo>
                  <a:cubicBezTo>
                    <a:pt x="2059924" y="4657377"/>
                    <a:pt x="2049650" y="4655361"/>
                    <a:pt x="2041201" y="4658529"/>
                  </a:cubicBezTo>
                  <a:cubicBezTo>
                    <a:pt x="2016044" y="4667939"/>
                    <a:pt x="1990216" y="4669955"/>
                    <a:pt x="1963909" y="4669955"/>
                  </a:cubicBezTo>
                  <a:cubicBezTo>
                    <a:pt x="1959107" y="4669955"/>
                    <a:pt x="1954210" y="4668612"/>
                    <a:pt x="1949603" y="4667171"/>
                  </a:cubicBezTo>
                  <a:cubicBezTo>
                    <a:pt x="1922717" y="4658529"/>
                    <a:pt x="1895737" y="4659297"/>
                    <a:pt x="1868373" y="4664578"/>
                  </a:cubicBezTo>
                  <a:cubicBezTo>
                    <a:pt x="1862708" y="4665731"/>
                    <a:pt x="1856372" y="4665923"/>
                    <a:pt x="1850707" y="4664771"/>
                  </a:cubicBezTo>
                  <a:cubicBezTo>
                    <a:pt x="1834768" y="4661410"/>
                    <a:pt x="1819309" y="4655841"/>
                    <a:pt x="1803275" y="4653441"/>
                  </a:cubicBezTo>
                  <a:cubicBezTo>
                    <a:pt x="1776775" y="4649504"/>
                    <a:pt x="1753828" y="4662754"/>
                    <a:pt x="1730112" y="4671396"/>
                  </a:cubicBezTo>
                  <a:cubicBezTo>
                    <a:pt x="1707548" y="4679557"/>
                    <a:pt x="1688345" y="4697992"/>
                    <a:pt x="1661652" y="4693863"/>
                  </a:cubicBezTo>
                  <a:cubicBezTo>
                    <a:pt x="1658965" y="4693479"/>
                    <a:pt x="1655988" y="4696071"/>
                    <a:pt x="1653011" y="4696744"/>
                  </a:cubicBezTo>
                  <a:cubicBezTo>
                    <a:pt x="1644850" y="4698568"/>
                    <a:pt x="1636689" y="4700776"/>
                    <a:pt x="1628431" y="4701641"/>
                  </a:cubicBezTo>
                  <a:cubicBezTo>
                    <a:pt x="1618350" y="4702793"/>
                    <a:pt x="1608076" y="4702409"/>
                    <a:pt x="1597995" y="4703369"/>
                  </a:cubicBezTo>
                  <a:cubicBezTo>
                    <a:pt x="1585032" y="4704521"/>
                    <a:pt x="1572263" y="4707593"/>
                    <a:pt x="1559396" y="4707593"/>
                  </a:cubicBezTo>
                  <a:cubicBezTo>
                    <a:pt x="1549026" y="4707593"/>
                    <a:pt x="1538753" y="4704041"/>
                    <a:pt x="1528480" y="4702312"/>
                  </a:cubicBezTo>
                  <a:cubicBezTo>
                    <a:pt x="1513981" y="4699912"/>
                    <a:pt x="1498042" y="4700584"/>
                    <a:pt x="1485272" y="4694439"/>
                  </a:cubicBezTo>
                  <a:cubicBezTo>
                    <a:pt x="1471639" y="4687910"/>
                    <a:pt x="1458676" y="4684934"/>
                    <a:pt x="1444562" y="4686950"/>
                  </a:cubicBezTo>
                  <a:cubicBezTo>
                    <a:pt x="1439857" y="4687622"/>
                    <a:pt x="1433808" y="4691655"/>
                    <a:pt x="1431696" y="4695783"/>
                  </a:cubicBezTo>
                  <a:cubicBezTo>
                    <a:pt x="1426991" y="4705001"/>
                    <a:pt x="1420559" y="4706634"/>
                    <a:pt x="1411821" y="4703464"/>
                  </a:cubicBezTo>
                  <a:cubicBezTo>
                    <a:pt x="1404236" y="4700776"/>
                    <a:pt x="1394922" y="4699432"/>
                    <a:pt x="1389738" y="4694247"/>
                  </a:cubicBezTo>
                  <a:cubicBezTo>
                    <a:pt x="1375047" y="4679557"/>
                    <a:pt x="1356324" y="4679077"/>
                    <a:pt x="1338081" y="4675141"/>
                  </a:cubicBezTo>
                  <a:cubicBezTo>
                    <a:pt x="1326945" y="4672739"/>
                    <a:pt x="1316574" y="4672644"/>
                    <a:pt x="1305436" y="4674276"/>
                  </a:cubicBezTo>
                  <a:cubicBezTo>
                    <a:pt x="1281241" y="4677925"/>
                    <a:pt x="1257717" y="4672739"/>
                    <a:pt x="1234481" y="4666115"/>
                  </a:cubicBezTo>
                  <a:cubicBezTo>
                    <a:pt x="1219118" y="4661698"/>
                    <a:pt x="1203372" y="4659010"/>
                    <a:pt x="1188106" y="4654497"/>
                  </a:cubicBezTo>
                  <a:cubicBezTo>
                    <a:pt x="1176680" y="4651041"/>
                    <a:pt x="1165255" y="4646912"/>
                    <a:pt x="1154790" y="4641343"/>
                  </a:cubicBezTo>
                  <a:cubicBezTo>
                    <a:pt x="1139618" y="4633181"/>
                    <a:pt x="1126369" y="4620891"/>
                    <a:pt x="1107069" y="4624156"/>
                  </a:cubicBezTo>
                  <a:cubicBezTo>
                    <a:pt x="1090074" y="4627036"/>
                    <a:pt x="1074713" y="4620988"/>
                    <a:pt x="1059158" y="4615227"/>
                  </a:cubicBezTo>
                  <a:cubicBezTo>
                    <a:pt x="1047732" y="4611002"/>
                    <a:pt x="1036308" y="4606681"/>
                    <a:pt x="1024496" y="4603993"/>
                  </a:cubicBezTo>
                  <a:cubicBezTo>
                    <a:pt x="1010478" y="4600824"/>
                    <a:pt x="994635" y="4602169"/>
                    <a:pt x="982153" y="4596311"/>
                  </a:cubicBezTo>
                  <a:cubicBezTo>
                    <a:pt x="969095" y="4590166"/>
                    <a:pt x="958246" y="4594295"/>
                    <a:pt x="946628" y="4596024"/>
                  </a:cubicBezTo>
                  <a:cubicBezTo>
                    <a:pt x="928097" y="4598712"/>
                    <a:pt x="909661" y="4603705"/>
                    <a:pt x="890939" y="4597368"/>
                  </a:cubicBezTo>
                  <a:cubicBezTo>
                    <a:pt x="868184" y="4589687"/>
                    <a:pt x="845620" y="4581430"/>
                    <a:pt x="822769" y="4574133"/>
                  </a:cubicBezTo>
                  <a:cubicBezTo>
                    <a:pt x="813934" y="4571347"/>
                    <a:pt x="804431" y="4570195"/>
                    <a:pt x="795212" y="4568947"/>
                  </a:cubicBezTo>
                  <a:cubicBezTo>
                    <a:pt x="786476" y="4567891"/>
                    <a:pt x="776010" y="4570579"/>
                    <a:pt x="769288" y="4566547"/>
                  </a:cubicBezTo>
                  <a:cubicBezTo>
                    <a:pt x="752005" y="4556178"/>
                    <a:pt x="734243" y="4551089"/>
                    <a:pt x="714271" y="4551089"/>
                  </a:cubicBezTo>
                  <a:cubicBezTo>
                    <a:pt x="706781" y="4551089"/>
                    <a:pt x="699484" y="4546768"/>
                    <a:pt x="691900" y="4545999"/>
                  </a:cubicBezTo>
                  <a:cubicBezTo>
                    <a:pt x="681529" y="4545040"/>
                    <a:pt x="669623" y="4542447"/>
                    <a:pt x="660598" y="4546096"/>
                  </a:cubicBezTo>
                  <a:cubicBezTo>
                    <a:pt x="639379" y="4554737"/>
                    <a:pt x="622193" y="4547536"/>
                    <a:pt x="603662" y="4538991"/>
                  </a:cubicBezTo>
                  <a:cubicBezTo>
                    <a:pt x="585418" y="4530541"/>
                    <a:pt x="566215" y="4523821"/>
                    <a:pt x="546821" y="4518251"/>
                  </a:cubicBezTo>
                  <a:cubicBezTo>
                    <a:pt x="539524" y="4516235"/>
                    <a:pt x="530787" y="4519596"/>
                    <a:pt x="522721" y="4520267"/>
                  </a:cubicBezTo>
                  <a:cubicBezTo>
                    <a:pt x="519840" y="4520460"/>
                    <a:pt x="516671" y="4520748"/>
                    <a:pt x="514080" y="4519788"/>
                  </a:cubicBezTo>
                  <a:cubicBezTo>
                    <a:pt x="489020" y="4510570"/>
                    <a:pt x="463575" y="4503561"/>
                    <a:pt x="436404" y="4508361"/>
                  </a:cubicBezTo>
                  <a:cubicBezTo>
                    <a:pt x="433908" y="4508842"/>
                    <a:pt x="431123" y="4507786"/>
                    <a:pt x="428626" y="4507114"/>
                  </a:cubicBezTo>
                  <a:cubicBezTo>
                    <a:pt x="416432" y="4503657"/>
                    <a:pt x="404526" y="4498184"/>
                    <a:pt x="392141" y="4496936"/>
                  </a:cubicBezTo>
                  <a:cubicBezTo>
                    <a:pt x="361608" y="4493864"/>
                    <a:pt x="330884" y="4492615"/>
                    <a:pt x="300157" y="4490599"/>
                  </a:cubicBezTo>
                  <a:cubicBezTo>
                    <a:pt x="298237" y="4490503"/>
                    <a:pt x="296221" y="4490503"/>
                    <a:pt x="294493" y="4489831"/>
                  </a:cubicBezTo>
                  <a:cubicBezTo>
                    <a:pt x="283163" y="4485702"/>
                    <a:pt x="273274" y="4487047"/>
                    <a:pt x="263671" y="4494919"/>
                  </a:cubicBezTo>
                  <a:cubicBezTo>
                    <a:pt x="259447" y="4498376"/>
                    <a:pt x="253686" y="4500200"/>
                    <a:pt x="248406" y="4502121"/>
                  </a:cubicBezTo>
                  <a:cubicBezTo>
                    <a:pt x="240628" y="4505002"/>
                    <a:pt x="232659" y="4507786"/>
                    <a:pt x="224594" y="4509610"/>
                  </a:cubicBezTo>
                  <a:cubicBezTo>
                    <a:pt x="216624" y="4511338"/>
                    <a:pt x="208079" y="4513738"/>
                    <a:pt x="200398" y="4512395"/>
                  </a:cubicBezTo>
                  <a:cubicBezTo>
                    <a:pt x="186572" y="4509994"/>
                    <a:pt x="173417" y="4504618"/>
                    <a:pt x="159783" y="4501064"/>
                  </a:cubicBezTo>
                  <a:cubicBezTo>
                    <a:pt x="155079" y="4499816"/>
                    <a:pt x="149893" y="4500009"/>
                    <a:pt x="144997" y="4499912"/>
                  </a:cubicBezTo>
                  <a:cubicBezTo>
                    <a:pt x="133763" y="4499625"/>
                    <a:pt x="122241" y="4502409"/>
                    <a:pt x="112064" y="4494440"/>
                  </a:cubicBezTo>
                  <a:cubicBezTo>
                    <a:pt x="102655" y="4486951"/>
                    <a:pt x="93148" y="4489158"/>
                    <a:pt x="83259" y="4494824"/>
                  </a:cubicBezTo>
                  <a:cubicBezTo>
                    <a:pt x="76154" y="4498857"/>
                    <a:pt x="68090" y="4502025"/>
                    <a:pt x="60120" y="4503561"/>
                  </a:cubicBezTo>
                  <a:cubicBezTo>
                    <a:pt x="49174" y="4505673"/>
                    <a:pt x="38324" y="4506538"/>
                    <a:pt x="26514" y="4505289"/>
                  </a:cubicBezTo>
                  <a:cubicBezTo>
                    <a:pt x="18161" y="4504425"/>
                    <a:pt x="11343" y="4504041"/>
                    <a:pt x="4814" y="4498952"/>
                  </a:cubicBezTo>
                  <a:cubicBezTo>
                    <a:pt x="3759" y="4498184"/>
                    <a:pt x="1839" y="4497992"/>
                    <a:pt x="398" y="4498089"/>
                  </a:cubicBezTo>
                  <a:lnTo>
                    <a:pt x="0" y="4498087"/>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alpha val="14000"/>
                  </a:schemeClr>
                </a:solidFill>
              </a:endParaRPr>
            </a:p>
          </p:txBody>
        </p:sp>
        <p:sp>
          <p:nvSpPr>
            <p:cNvPr id="1062" name="Freeform: Shape 1055">
              <a:extLst>
                <a:ext uri="{FF2B5EF4-FFF2-40B4-BE49-F238E27FC236}">
                  <a16:creationId xmlns:a16="http://schemas.microsoft.com/office/drawing/2014/main" id="{EE5154B2-BEF9-4C08-B6B1-9DED9F17C4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7089" y="1498602"/>
              <a:ext cx="4403345" cy="3940174"/>
            </a:xfrm>
            <a:custGeom>
              <a:avLst/>
              <a:gdLst>
                <a:gd name="connsiteX0" fmla="*/ 0 w 5260975"/>
                <a:gd name="connsiteY0" fmla="*/ 0 h 4707593"/>
                <a:gd name="connsiteX1" fmla="*/ 5260975 w 5260975"/>
                <a:gd name="connsiteY1" fmla="*/ 0 h 4707593"/>
                <a:gd name="connsiteX2" fmla="*/ 5260975 w 5260975"/>
                <a:gd name="connsiteY2" fmla="*/ 3296937 h 4707593"/>
                <a:gd name="connsiteX3" fmla="*/ 5260975 w 5260975"/>
                <a:gd name="connsiteY3" fmla="*/ 3518571 h 4707593"/>
                <a:gd name="connsiteX4" fmla="*/ 5226504 w 5260975"/>
                <a:gd name="connsiteY4" fmla="*/ 3534000 h 4707593"/>
                <a:gd name="connsiteX5" fmla="*/ 5206341 w 5260975"/>
                <a:gd name="connsiteY5" fmla="*/ 3542065 h 4707593"/>
                <a:gd name="connsiteX6" fmla="*/ 5123287 w 5260975"/>
                <a:gd name="connsiteY6" fmla="*/ 3594010 h 4707593"/>
                <a:gd name="connsiteX7" fmla="*/ 5048107 w 5260975"/>
                <a:gd name="connsiteY7" fmla="*/ 3658244 h 4707593"/>
                <a:gd name="connsiteX8" fmla="*/ 4992899 w 5260975"/>
                <a:gd name="connsiteY8" fmla="*/ 3734479 h 4707593"/>
                <a:gd name="connsiteX9" fmla="*/ 4977440 w 5260975"/>
                <a:gd name="connsiteY9" fmla="*/ 3752627 h 4707593"/>
                <a:gd name="connsiteX10" fmla="*/ 4935194 w 5260975"/>
                <a:gd name="connsiteY10" fmla="*/ 3775382 h 4707593"/>
                <a:gd name="connsiteX11" fmla="*/ 4897844 w 5260975"/>
                <a:gd name="connsiteY11" fmla="*/ 3792472 h 4707593"/>
                <a:gd name="connsiteX12" fmla="*/ 4870767 w 5260975"/>
                <a:gd name="connsiteY12" fmla="*/ 3811388 h 4707593"/>
                <a:gd name="connsiteX13" fmla="*/ 4847917 w 5260975"/>
                <a:gd name="connsiteY13" fmla="*/ 3828767 h 4707593"/>
                <a:gd name="connsiteX14" fmla="*/ 4796163 w 5260975"/>
                <a:gd name="connsiteY14" fmla="*/ 3873702 h 4707593"/>
                <a:gd name="connsiteX15" fmla="*/ 4738843 w 5260975"/>
                <a:gd name="connsiteY15" fmla="*/ 3911628 h 4707593"/>
                <a:gd name="connsiteX16" fmla="*/ 4692755 w 5260975"/>
                <a:gd name="connsiteY16" fmla="*/ 3958099 h 4707593"/>
                <a:gd name="connsiteX17" fmla="*/ 4673744 w 5260975"/>
                <a:gd name="connsiteY17" fmla="*/ 3983255 h 4707593"/>
                <a:gd name="connsiteX18" fmla="*/ 4633801 w 5260975"/>
                <a:gd name="connsiteY18" fmla="*/ 4000442 h 4707593"/>
                <a:gd name="connsiteX19" fmla="*/ 4590499 w 5260975"/>
                <a:gd name="connsiteY19" fmla="*/ 4027326 h 4707593"/>
                <a:gd name="connsiteX20" fmla="*/ 4559773 w 5260975"/>
                <a:gd name="connsiteY20" fmla="*/ 4054018 h 4707593"/>
                <a:gd name="connsiteX21" fmla="*/ 4536059 w 5260975"/>
                <a:gd name="connsiteY21" fmla="*/ 4071877 h 4707593"/>
                <a:gd name="connsiteX22" fmla="*/ 4502550 w 5260975"/>
                <a:gd name="connsiteY22" fmla="*/ 4089832 h 4707593"/>
                <a:gd name="connsiteX23" fmla="*/ 4468944 w 5260975"/>
                <a:gd name="connsiteY23" fmla="*/ 4113356 h 4707593"/>
                <a:gd name="connsiteX24" fmla="*/ 4452623 w 5260975"/>
                <a:gd name="connsiteY24" fmla="*/ 4127854 h 4707593"/>
                <a:gd name="connsiteX25" fmla="*/ 4421032 w 5260975"/>
                <a:gd name="connsiteY25" fmla="*/ 4151953 h 4707593"/>
                <a:gd name="connsiteX26" fmla="*/ 4388483 w 5260975"/>
                <a:gd name="connsiteY26" fmla="*/ 4174421 h 4707593"/>
                <a:gd name="connsiteX27" fmla="*/ 4327321 w 5260975"/>
                <a:gd name="connsiteY27" fmla="*/ 4200153 h 4707593"/>
                <a:gd name="connsiteX28" fmla="*/ 4271633 w 5260975"/>
                <a:gd name="connsiteY28" fmla="*/ 4237983 h 4707593"/>
                <a:gd name="connsiteX29" fmla="*/ 4227465 w 5260975"/>
                <a:gd name="connsiteY29" fmla="*/ 4265635 h 4707593"/>
                <a:gd name="connsiteX30" fmla="*/ 4201733 w 5260975"/>
                <a:gd name="connsiteY30" fmla="*/ 4283783 h 4707593"/>
                <a:gd name="connsiteX31" fmla="*/ 4154494 w 5260975"/>
                <a:gd name="connsiteY31" fmla="*/ 4324301 h 4707593"/>
                <a:gd name="connsiteX32" fmla="*/ 4081234 w 5260975"/>
                <a:gd name="connsiteY32" fmla="*/ 4366931 h 4707593"/>
                <a:gd name="connsiteX33" fmla="*/ 4036971 w 5260975"/>
                <a:gd name="connsiteY33" fmla="*/ 4389975 h 4707593"/>
                <a:gd name="connsiteX34" fmla="*/ 3941725 w 5260975"/>
                <a:gd name="connsiteY34" fmla="*/ 4424733 h 4707593"/>
                <a:gd name="connsiteX35" fmla="*/ 3910999 w 5260975"/>
                <a:gd name="connsiteY35" fmla="*/ 4437119 h 4707593"/>
                <a:gd name="connsiteX36" fmla="*/ 3875859 w 5260975"/>
                <a:gd name="connsiteY36" fmla="*/ 4445280 h 4707593"/>
                <a:gd name="connsiteX37" fmla="*/ 3819401 w 5260975"/>
                <a:gd name="connsiteY37" fmla="*/ 4464579 h 4707593"/>
                <a:gd name="connsiteX38" fmla="*/ 3709176 w 5260975"/>
                <a:gd name="connsiteY38" fmla="*/ 4497800 h 4707593"/>
                <a:gd name="connsiteX39" fmla="*/ 3684981 w 5260975"/>
                <a:gd name="connsiteY39" fmla="*/ 4502889 h 4707593"/>
                <a:gd name="connsiteX40" fmla="*/ 3623338 w 5260975"/>
                <a:gd name="connsiteY40" fmla="*/ 4524300 h 4707593"/>
                <a:gd name="connsiteX41" fmla="*/ 3586373 w 5260975"/>
                <a:gd name="connsiteY41" fmla="*/ 4538702 h 4707593"/>
                <a:gd name="connsiteX42" fmla="*/ 3555743 w 5260975"/>
                <a:gd name="connsiteY42" fmla="*/ 4546960 h 4707593"/>
                <a:gd name="connsiteX43" fmla="*/ 3528667 w 5260975"/>
                <a:gd name="connsiteY43" fmla="*/ 4550801 h 4707593"/>
                <a:gd name="connsiteX44" fmla="*/ 3457424 w 5260975"/>
                <a:gd name="connsiteY44" fmla="*/ 4569811 h 4707593"/>
                <a:gd name="connsiteX45" fmla="*/ 3429003 w 5260975"/>
                <a:gd name="connsiteY45" fmla="*/ 4577301 h 4707593"/>
                <a:gd name="connsiteX46" fmla="*/ 3355264 w 5260975"/>
                <a:gd name="connsiteY46" fmla="*/ 4603033 h 4707593"/>
                <a:gd name="connsiteX47" fmla="*/ 3292757 w 5260975"/>
                <a:gd name="connsiteY47" fmla="*/ 4620027 h 4707593"/>
                <a:gd name="connsiteX48" fmla="*/ 3266643 w 5260975"/>
                <a:gd name="connsiteY48" fmla="*/ 4628188 h 4707593"/>
                <a:gd name="connsiteX49" fmla="*/ 3206921 w 5260975"/>
                <a:gd name="connsiteY49" fmla="*/ 4641823 h 4707593"/>
                <a:gd name="connsiteX50" fmla="*/ 3173123 w 5260975"/>
                <a:gd name="connsiteY50" fmla="*/ 4651425 h 4707593"/>
                <a:gd name="connsiteX51" fmla="*/ 3090646 w 5260975"/>
                <a:gd name="connsiteY51" fmla="*/ 4662274 h 4707593"/>
                <a:gd name="connsiteX52" fmla="*/ 3005480 w 5260975"/>
                <a:gd name="connsiteY52" fmla="*/ 4672739 h 4707593"/>
                <a:gd name="connsiteX53" fmla="*/ 2958721 w 5260975"/>
                <a:gd name="connsiteY53" fmla="*/ 4676196 h 4707593"/>
                <a:gd name="connsiteX54" fmla="*/ 2917915 w 5260975"/>
                <a:gd name="connsiteY54" fmla="*/ 4681670 h 4707593"/>
                <a:gd name="connsiteX55" fmla="*/ 2882389 w 5260975"/>
                <a:gd name="connsiteY55" fmla="*/ 4685126 h 4707593"/>
                <a:gd name="connsiteX56" fmla="*/ 2825837 w 5260975"/>
                <a:gd name="connsiteY56" fmla="*/ 4692135 h 4707593"/>
                <a:gd name="connsiteX57" fmla="*/ 2802313 w 5260975"/>
                <a:gd name="connsiteY57" fmla="*/ 4693960 h 4707593"/>
                <a:gd name="connsiteX58" fmla="*/ 2746816 w 5260975"/>
                <a:gd name="connsiteY58" fmla="*/ 4693863 h 4707593"/>
                <a:gd name="connsiteX59" fmla="*/ 2727517 w 5260975"/>
                <a:gd name="connsiteY59" fmla="*/ 4692903 h 4707593"/>
                <a:gd name="connsiteX60" fmla="*/ 2690359 w 5260975"/>
                <a:gd name="connsiteY60" fmla="*/ 4680997 h 4707593"/>
                <a:gd name="connsiteX61" fmla="*/ 2685943 w 5260975"/>
                <a:gd name="connsiteY61" fmla="*/ 4680133 h 4707593"/>
                <a:gd name="connsiteX62" fmla="*/ 2661554 w 5260975"/>
                <a:gd name="connsiteY62" fmla="*/ 4675428 h 4707593"/>
                <a:gd name="connsiteX63" fmla="*/ 2648208 w 5260975"/>
                <a:gd name="connsiteY63" fmla="*/ 4673892 h 4707593"/>
                <a:gd name="connsiteX64" fmla="*/ 2597512 w 5260975"/>
                <a:gd name="connsiteY64" fmla="*/ 4664099 h 4707593"/>
                <a:gd name="connsiteX65" fmla="*/ 2568324 w 5260975"/>
                <a:gd name="connsiteY65" fmla="*/ 4659490 h 4707593"/>
                <a:gd name="connsiteX66" fmla="*/ 2544704 w 5260975"/>
                <a:gd name="connsiteY66" fmla="*/ 4660162 h 4707593"/>
                <a:gd name="connsiteX67" fmla="*/ 2503225 w 5260975"/>
                <a:gd name="connsiteY67" fmla="*/ 4661026 h 4707593"/>
                <a:gd name="connsiteX68" fmla="*/ 2489975 w 5260975"/>
                <a:gd name="connsiteY68" fmla="*/ 4663235 h 4707593"/>
                <a:gd name="connsiteX69" fmla="*/ 2430061 w 5260975"/>
                <a:gd name="connsiteY69" fmla="*/ 4656897 h 4707593"/>
                <a:gd name="connsiteX70" fmla="*/ 2395880 w 5260975"/>
                <a:gd name="connsiteY70" fmla="*/ 4656417 h 4707593"/>
                <a:gd name="connsiteX71" fmla="*/ 2357378 w 5260975"/>
                <a:gd name="connsiteY71" fmla="*/ 4648544 h 4707593"/>
                <a:gd name="connsiteX72" fmla="*/ 2346145 w 5260975"/>
                <a:gd name="connsiteY72" fmla="*/ 4648928 h 4707593"/>
                <a:gd name="connsiteX73" fmla="*/ 2333567 w 5260975"/>
                <a:gd name="connsiteY73" fmla="*/ 4649600 h 4707593"/>
                <a:gd name="connsiteX74" fmla="*/ 2294968 w 5260975"/>
                <a:gd name="connsiteY74" fmla="*/ 4650177 h 4707593"/>
                <a:gd name="connsiteX75" fmla="*/ 2271540 w 5260975"/>
                <a:gd name="connsiteY75" fmla="*/ 4653057 h 4707593"/>
                <a:gd name="connsiteX76" fmla="*/ 2226895 w 5260975"/>
                <a:gd name="connsiteY76" fmla="*/ 4651329 h 4707593"/>
                <a:gd name="connsiteX77" fmla="*/ 2210379 w 5260975"/>
                <a:gd name="connsiteY77" fmla="*/ 4653825 h 4707593"/>
                <a:gd name="connsiteX78" fmla="*/ 2168613 w 5260975"/>
                <a:gd name="connsiteY78" fmla="*/ 4654113 h 4707593"/>
                <a:gd name="connsiteX79" fmla="*/ 2131167 w 5260975"/>
                <a:gd name="connsiteY79" fmla="*/ 4652673 h 4707593"/>
                <a:gd name="connsiteX80" fmla="*/ 2095065 w 5260975"/>
                <a:gd name="connsiteY80" fmla="*/ 4653441 h 4707593"/>
                <a:gd name="connsiteX81" fmla="*/ 2069237 w 5260975"/>
                <a:gd name="connsiteY81" fmla="*/ 4656609 h 4707593"/>
                <a:gd name="connsiteX82" fmla="*/ 2041201 w 5260975"/>
                <a:gd name="connsiteY82" fmla="*/ 4658529 h 4707593"/>
                <a:gd name="connsiteX83" fmla="*/ 1963909 w 5260975"/>
                <a:gd name="connsiteY83" fmla="*/ 4669955 h 4707593"/>
                <a:gd name="connsiteX84" fmla="*/ 1949603 w 5260975"/>
                <a:gd name="connsiteY84" fmla="*/ 4667171 h 4707593"/>
                <a:gd name="connsiteX85" fmla="*/ 1868373 w 5260975"/>
                <a:gd name="connsiteY85" fmla="*/ 4664578 h 4707593"/>
                <a:gd name="connsiteX86" fmla="*/ 1850707 w 5260975"/>
                <a:gd name="connsiteY86" fmla="*/ 4664771 h 4707593"/>
                <a:gd name="connsiteX87" fmla="*/ 1803275 w 5260975"/>
                <a:gd name="connsiteY87" fmla="*/ 4653441 h 4707593"/>
                <a:gd name="connsiteX88" fmla="*/ 1730112 w 5260975"/>
                <a:gd name="connsiteY88" fmla="*/ 4671396 h 4707593"/>
                <a:gd name="connsiteX89" fmla="*/ 1661652 w 5260975"/>
                <a:gd name="connsiteY89" fmla="*/ 4693863 h 4707593"/>
                <a:gd name="connsiteX90" fmla="*/ 1653011 w 5260975"/>
                <a:gd name="connsiteY90" fmla="*/ 4696744 h 4707593"/>
                <a:gd name="connsiteX91" fmla="*/ 1628431 w 5260975"/>
                <a:gd name="connsiteY91" fmla="*/ 4701641 h 4707593"/>
                <a:gd name="connsiteX92" fmla="*/ 1597995 w 5260975"/>
                <a:gd name="connsiteY92" fmla="*/ 4703369 h 4707593"/>
                <a:gd name="connsiteX93" fmla="*/ 1559396 w 5260975"/>
                <a:gd name="connsiteY93" fmla="*/ 4707593 h 4707593"/>
                <a:gd name="connsiteX94" fmla="*/ 1528480 w 5260975"/>
                <a:gd name="connsiteY94" fmla="*/ 4702312 h 4707593"/>
                <a:gd name="connsiteX95" fmla="*/ 1485272 w 5260975"/>
                <a:gd name="connsiteY95" fmla="*/ 4694439 h 4707593"/>
                <a:gd name="connsiteX96" fmla="*/ 1444562 w 5260975"/>
                <a:gd name="connsiteY96" fmla="*/ 4686950 h 4707593"/>
                <a:gd name="connsiteX97" fmla="*/ 1431696 w 5260975"/>
                <a:gd name="connsiteY97" fmla="*/ 4695783 h 4707593"/>
                <a:gd name="connsiteX98" fmla="*/ 1411821 w 5260975"/>
                <a:gd name="connsiteY98" fmla="*/ 4703464 h 4707593"/>
                <a:gd name="connsiteX99" fmla="*/ 1389738 w 5260975"/>
                <a:gd name="connsiteY99" fmla="*/ 4694247 h 4707593"/>
                <a:gd name="connsiteX100" fmla="*/ 1338081 w 5260975"/>
                <a:gd name="connsiteY100" fmla="*/ 4675141 h 4707593"/>
                <a:gd name="connsiteX101" fmla="*/ 1305436 w 5260975"/>
                <a:gd name="connsiteY101" fmla="*/ 4674276 h 4707593"/>
                <a:gd name="connsiteX102" fmla="*/ 1234481 w 5260975"/>
                <a:gd name="connsiteY102" fmla="*/ 4666115 h 4707593"/>
                <a:gd name="connsiteX103" fmla="*/ 1188106 w 5260975"/>
                <a:gd name="connsiteY103" fmla="*/ 4654497 h 4707593"/>
                <a:gd name="connsiteX104" fmla="*/ 1154790 w 5260975"/>
                <a:gd name="connsiteY104" fmla="*/ 4641343 h 4707593"/>
                <a:gd name="connsiteX105" fmla="*/ 1107069 w 5260975"/>
                <a:gd name="connsiteY105" fmla="*/ 4624156 h 4707593"/>
                <a:gd name="connsiteX106" fmla="*/ 1059158 w 5260975"/>
                <a:gd name="connsiteY106" fmla="*/ 4615227 h 4707593"/>
                <a:gd name="connsiteX107" fmla="*/ 1024496 w 5260975"/>
                <a:gd name="connsiteY107" fmla="*/ 4603993 h 4707593"/>
                <a:gd name="connsiteX108" fmla="*/ 982153 w 5260975"/>
                <a:gd name="connsiteY108" fmla="*/ 4596311 h 4707593"/>
                <a:gd name="connsiteX109" fmla="*/ 946628 w 5260975"/>
                <a:gd name="connsiteY109" fmla="*/ 4596024 h 4707593"/>
                <a:gd name="connsiteX110" fmla="*/ 890939 w 5260975"/>
                <a:gd name="connsiteY110" fmla="*/ 4597368 h 4707593"/>
                <a:gd name="connsiteX111" fmla="*/ 822769 w 5260975"/>
                <a:gd name="connsiteY111" fmla="*/ 4574133 h 4707593"/>
                <a:gd name="connsiteX112" fmla="*/ 795212 w 5260975"/>
                <a:gd name="connsiteY112" fmla="*/ 4568947 h 4707593"/>
                <a:gd name="connsiteX113" fmla="*/ 769288 w 5260975"/>
                <a:gd name="connsiteY113" fmla="*/ 4566547 h 4707593"/>
                <a:gd name="connsiteX114" fmla="*/ 714271 w 5260975"/>
                <a:gd name="connsiteY114" fmla="*/ 4551089 h 4707593"/>
                <a:gd name="connsiteX115" fmla="*/ 691900 w 5260975"/>
                <a:gd name="connsiteY115" fmla="*/ 4545999 h 4707593"/>
                <a:gd name="connsiteX116" fmla="*/ 660598 w 5260975"/>
                <a:gd name="connsiteY116" fmla="*/ 4546096 h 4707593"/>
                <a:gd name="connsiteX117" fmla="*/ 603662 w 5260975"/>
                <a:gd name="connsiteY117" fmla="*/ 4538991 h 4707593"/>
                <a:gd name="connsiteX118" fmla="*/ 546821 w 5260975"/>
                <a:gd name="connsiteY118" fmla="*/ 4518251 h 4707593"/>
                <a:gd name="connsiteX119" fmla="*/ 522721 w 5260975"/>
                <a:gd name="connsiteY119" fmla="*/ 4520267 h 4707593"/>
                <a:gd name="connsiteX120" fmla="*/ 514080 w 5260975"/>
                <a:gd name="connsiteY120" fmla="*/ 4519788 h 4707593"/>
                <a:gd name="connsiteX121" fmla="*/ 436404 w 5260975"/>
                <a:gd name="connsiteY121" fmla="*/ 4508361 h 4707593"/>
                <a:gd name="connsiteX122" fmla="*/ 428626 w 5260975"/>
                <a:gd name="connsiteY122" fmla="*/ 4507114 h 4707593"/>
                <a:gd name="connsiteX123" fmla="*/ 392141 w 5260975"/>
                <a:gd name="connsiteY123" fmla="*/ 4496936 h 4707593"/>
                <a:gd name="connsiteX124" fmla="*/ 300157 w 5260975"/>
                <a:gd name="connsiteY124" fmla="*/ 4490599 h 4707593"/>
                <a:gd name="connsiteX125" fmla="*/ 294493 w 5260975"/>
                <a:gd name="connsiteY125" fmla="*/ 4489831 h 4707593"/>
                <a:gd name="connsiteX126" fmla="*/ 263671 w 5260975"/>
                <a:gd name="connsiteY126" fmla="*/ 4494919 h 4707593"/>
                <a:gd name="connsiteX127" fmla="*/ 248406 w 5260975"/>
                <a:gd name="connsiteY127" fmla="*/ 4502121 h 4707593"/>
                <a:gd name="connsiteX128" fmla="*/ 224594 w 5260975"/>
                <a:gd name="connsiteY128" fmla="*/ 4509610 h 4707593"/>
                <a:gd name="connsiteX129" fmla="*/ 200398 w 5260975"/>
                <a:gd name="connsiteY129" fmla="*/ 4512395 h 4707593"/>
                <a:gd name="connsiteX130" fmla="*/ 159783 w 5260975"/>
                <a:gd name="connsiteY130" fmla="*/ 4501064 h 4707593"/>
                <a:gd name="connsiteX131" fmla="*/ 144997 w 5260975"/>
                <a:gd name="connsiteY131" fmla="*/ 4499912 h 4707593"/>
                <a:gd name="connsiteX132" fmla="*/ 112064 w 5260975"/>
                <a:gd name="connsiteY132" fmla="*/ 4494440 h 4707593"/>
                <a:gd name="connsiteX133" fmla="*/ 83259 w 5260975"/>
                <a:gd name="connsiteY133" fmla="*/ 4494824 h 4707593"/>
                <a:gd name="connsiteX134" fmla="*/ 60120 w 5260975"/>
                <a:gd name="connsiteY134" fmla="*/ 4503561 h 4707593"/>
                <a:gd name="connsiteX135" fmla="*/ 26514 w 5260975"/>
                <a:gd name="connsiteY135" fmla="*/ 4505289 h 4707593"/>
                <a:gd name="connsiteX136" fmla="*/ 4814 w 5260975"/>
                <a:gd name="connsiteY136" fmla="*/ 4498952 h 4707593"/>
                <a:gd name="connsiteX137" fmla="*/ 398 w 5260975"/>
                <a:gd name="connsiteY137" fmla="*/ 4498089 h 4707593"/>
                <a:gd name="connsiteX138" fmla="*/ 0 w 5260975"/>
                <a:gd name="connsiteY138" fmla="*/ 4498087 h 4707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5260975" h="4707593">
                  <a:moveTo>
                    <a:pt x="0" y="0"/>
                  </a:moveTo>
                  <a:lnTo>
                    <a:pt x="5260975" y="0"/>
                  </a:lnTo>
                  <a:lnTo>
                    <a:pt x="5260975" y="3296937"/>
                  </a:lnTo>
                  <a:lnTo>
                    <a:pt x="5260975" y="3518571"/>
                  </a:lnTo>
                  <a:lnTo>
                    <a:pt x="5226504" y="3534000"/>
                  </a:lnTo>
                  <a:cubicBezTo>
                    <a:pt x="5219783" y="3536785"/>
                    <a:pt x="5212389" y="3538321"/>
                    <a:pt x="5206341" y="3542065"/>
                  </a:cubicBezTo>
                  <a:cubicBezTo>
                    <a:pt x="5178495" y="3559156"/>
                    <a:pt x="5151515" y="3577591"/>
                    <a:pt x="5123287" y="3594010"/>
                  </a:cubicBezTo>
                  <a:cubicBezTo>
                    <a:pt x="5094195" y="3611004"/>
                    <a:pt x="5068175" y="3631071"/>
                    <a:pt x="5048107" y="3658244"/>
                  </a:cubicBezTo>
                  <a:cubicBezTo>
                    <a:pt x="5029480" y="3683496"/>
                    <a:pt x="5011429" y="3709131"/>
                    <a:pt x="4992899" y="3734479"/>
                  </a:cubicBezTo>
                  <a:cubicBezTo>
                    <a:pt x="4988194" y="3740912"/>
                    <a:pt x="4983874" y="3748498"/>
                    <a:pt x="4977440" y="3752627"/>
                  </a:cubicBezTo>
                  <a:cubicBezTo>
                    <a:pt x="4964094" y="3761268"/>
                    <a:pt x="4949500" y="3768277"/>
                    <a:pt x="4935194" y="3775382"/>
                  </a:cubicBezTo>
                  <a:cubicBezTo>
                    <a:pt x="4922903" y="3781431"/>
                    <a:pt x="4909846" y="3785943"/>
                    <a:pt x="4897844" y="3792472"/>
                  </a:cubicBezTo>
                  <a:cubicBezTo>
                    <a:pt x="4888243" y="3797658"/>
                    <a:pt x="4879697" y="3804859"/>
                    <a:pt x="4870767" y="3811388"/>
                  </a:cubicBezTo>
                  <a:cubicBezTo>
                    <a:pt x="4862990" y="3817052"/>
                    <a:pt x="4854445" y="3821949"/>
                    <a:pt x="4847917" y="3828767"/>
                  </a:cubicBezTo>
                  <a:cubicBezTo>
                    <a:pt x="4831977" y="3845281"/>
                    <a:pt x="4815942" y="3861508"/>
                    <a:pt x="4796163" y="3873702"/>
                  </a:cubicBezTo>
                  <a:cubicBezTo>
                    <a:pt x="4776672" y="3885799"/>
                    <a:pt x="4758237" y="3899338"/>
                    <a:pt x="4738843" y="3911628"/>
                  </a:cubicBezTo>
                  <a:cubicBezTo>
                    <a:pt x="4719831" y="3923630"/>
                    <a:pt x="4702645" y="3936783"/>
                    <a:pt x="4692755" y="3958099"/>
                  </a:cubicBezTo>
                  <a:cubicBezTo>
                    <a:pt x="4688339" y="3967508"/>
                    <a:pt x="4682097" y="3977782"/>
                    <a:pt x="4673744" y="3983255"/>
                  </a:cubicBezTo>
                  <a:cubicBezTo>
                    <a:pt x="4661838" y="3991032"/>
                    <a:pt x="4646764" y="3993817"/>
                    <a:pt x="4633801" y="4000442"/>
                  </a:cubicBezTo>
                  <a:cubicBezTo>
                    <a:pt x="4618535" y="4008219"/>
                    <a:pt x="4600869" y="4014940"/>
                    <a:pt x="4590499" y="4027326"/>
                  </a:cubicBezTo>
                  <a:cubicBezTo>
                    <a:pt x="4581281" y="4038368"/>
                    <a:pt x="4571968" y="4047009"/>
                    <a:pt x="4559773" y="4054018"/>
                  </a:cubicBezTo>
                  <a:cubicBezTo>
                    <a:pt x="4551229" y="4058915"/>
                    <a:pt x="4544892" y="4067844"/>
                    <a:pt x="4536059" y="4071877"/>
                  </a:cubicBezTo>
                  <a:cubicBezTo>
                    <a:pt x="4524442" y="4077254"/>
                    <a:pt x="4512727" y="4081479"/>
                    <a:pt x="4502550" y="4089832"/>
                  </a:cubicBezTo>
                  <a:cubicBezTo>
                    <a:pt x="4491987" y="4098473"/>
                    <a:pt x="4479986" y="4105290"/>
                    <a:pt x="4468944" y="4113356"/>
                  </a:cubicBezTo>
                  <a:cubicBezTo>
                    <a:pt x="4463087" y="4117676"/>
                    <a:pt x="4458286" y="4123341"/>
                    <a:pt x="4452623" y="4127854"/>
                  </a:cubicBezTo>
                  <a:cubicBezTo>
                    <a:pt x="4442252" y="4136111"/>
                    <a:pt x="4431690" y="4144176"/>
                    <a:pt x="4421032" y="4151953"/>
                  </a:cubicBezTo>
                  <a:cubicBezTo>
                    <a:pt x="4410375" y="4159731"/>
                    <a:pt x="4400197" y="4168756"/>
                    <a:pt x="4388483" y="4174421"/>
                  </a:cubicBezTo>
                  <a:cubicBezTo>
                    <a:pt x="4368513" y="4184023"/>
                    <a:pt x="4346717" y="4189784"/>
                    <a:pt x="4327321" y="4200153"/>
                  </a:cubicBezTo>
                  <a:cubicBezTo>
                    <a:pt x="4307639" y="4210714"/>
                    <a:pt x="4289107" y="4223965"/>
                    <a:pt x="4271633" y="4237983"/>
                  </a:cubicBezTo>
                  <a:cubicBezTo>
                    <a:pt x="4257807" y="4249025"/>
                    <a:pt x="4244845" y="4259971"/>
                    <a:pt x="4227465" y="4265635"/>
                  </a:cubicBezTo>
                  <a:cubicBezTo>
                    <a:pt x="4217768" y="4268804"/>
                    <a:pt x="4207591" y="4275717"/>
                    <a:pt x="4201733" y="4283783"/>
                  </a:cubicBezTo>
                  <a:cubicBezTo>
                    <a:pt x="4189059" y="4301353"/>
                    <a:pt x="4172833" y="4313739"/>
                    <a:pt x="4154494" y="4324301"/>
                  </a:cubicBezTo>
                  <a:cubicBezTo>
                    <a:pt x="4130010" y="4338511"/>
                    <a:pt x="4105814" y="4353009"/>
                    <a:pt x="4081234" y="4366931"/>
                  </a:cubicBezTo>
                  <a:cubicBezTo>
                    <a:pt x="4066737" y="4375189"/>
                    <a:pt x="4052335" y="4383926"/>
                    <a:pt x="4036971" y="4389975"/>
                  </a:cubicBezTo>
                  <a:cubicBezTo>
                    <a:pt x="4005575" y="4402457"/>
                    <a:pt x="3973410" y="4413114"/>
                    <a:pt x="3941725" y="4424733"/>
                  </a:cubicBezTo>
                  <a:cubicBezTo>
                    <a:pt x="3931355" y="4428477"/>
                    <a:pt x="3921561" y="4433854"/>
                    <a:pt x="3910999" y="4437119"/>
                  </a:cubicBezTo>
                  <a:cubicBezTo>
                    <a:pt x="3899573" y="4440671"/>
                    <a:pt x="3887285" y="4441727"/>
                    <a:pt x="3875859" y="4445280"/>
                  </a:cubicBezTo>
                  <a:cubicBezTo>
                    <a:pt x="3856847" y="4451136"/>
                    <a:pt x="3838412" y="4458626"/>
                    <a:pt x="3819401" y="4464579"/>
                  </a:cubicBezTo>
                  <a:cubicBezTo>
                    <a:pt x="3782723" y="4476005"/>
                    <a:pt x="3745949" y="4486951"/>
                    <a:pt x="3709176" y="4497800"/>
                  </a:cubicBezTo>
                  <a:cubicBezTo>
                    <a:pt x="3701303" y="4500105"/>
                    <a:pt x="3692757" y="4500393"/>
                    <a:pt x="3684981" y="4502889"/>
                  </a:cubicBezTo>
                  <a:cubicBezTo>
                    <a:pt x="3664337" y="4509610"/>
                    <a:pt x="3643789" y="4516907"/>
                    <a:pt x="3623338" y="4524300"/>
                  </a:cubicBezTo>
                  <a:cubicBezTo>
                    <a:pt x="3610953" y="4528813"/>
                    <a:pt x="3598854" y="4534382"/>
                    <a:pt x="3586373" y="4538702"/>
                  </a:cubicBezTo>
                  <a:cubicBezTo>
                    <a:pt x="3576387" y="4542159"/>
                    <a:pt x="3566113" y="4544847"/>
                    <a:pt x="3555743" y="4546960"/>
                  </a:cubicBezTo>
                  <a:cubicBezTo>
                    <a:pt x="3546814" y="4548785"/>
                    <a:pt x="3537501" y="4548592"/>
                    <a:pt x="3528667" y="4550801"/>
                  </a:cubicBezTo>
                  <a:cubicBezTo>
                    <a:pt x="3504759" y="4556753"/>
                    <a:pt x="3481140" y="4563475"/>
                    <a:pt x="3457424" y="4569811"/>
                  </a:cubicBezTo>
                  <a:cubicBezTo>
                    <a:pt x="3447919" y="4572308"/>
                    <a:pt x="3438221" y="4574133"/>
                    <a:pt x="3429003" y="4577301"/>
                  </a:cubicBezTo>
                  <a:cubicBezTo>
                    <a:pt x="3404327" y="4585654"/>
                    <a:pt x="3380036" y="4595159"/>
                    <a:pt x="3355264" y="4603033"/>
                  </a:cubicBezTo>
                  <a:cubicBezTo>
                    <a:pt x="3334717" y="4609562"/>
                    <a:pt x="3313593" y="4614266"/>
                    <a:pt x="3292757" y="4620027"/>
                  </a:cubicBezTo>
                  <a:cubicBezTo>
                    <a:pt x="3283924" y="4622524"/>
                    <a:pt x="3275475" y="4626077"/>
                    <a:pt x="3266643" y="4628188"/>
                  </a:cubicBezTo>
                  <a:cubicBezTo>
                    <a:pt x="3246863" y="4632990"/>
                    <a:pt x="3226796" y="4637022"/>
                    <a:pt x="3206921" y="4641823"/>
                  </a:cubicBezTo>
                  <a:cubicBezTo>
                    <a:pt x="3195590" y="4644607"/>
                    <a:pt x="3184645" y="4649600"/>
                    <a:pt x="3173123" y="4651425"/>
                  </a:cubicBezTo>
                  <a:cubicBezTo>
                    <a:pt x="3145759" y="4655745"/>
                    <a:pt x="3118203" y="4658817"/>
                    <a:pt x="3090646" y="4662274"/>
                  </a:cubicBezTo>
                  <a:cubicBezTo>
                    <a:pt x="3062227" y="4665826"/>
                    <a:pt x="3033902" y="4669571"/>
                    <a:pt x="3005480" y="4672739"/>
                  </a:cubicBezTo>
                  <a:cubicBezTo>
                    <a:pt x="2989926" y="4674372"/>
                    <a:pt x="2974275" y="4674660"/>
                    <a:pt x="2958721" y="4676196"/>
                  </a:cubicBezTo>
                  <a:cubicBezTo>
                    <a:pt x="2945087" y="4677541"/>
                    <a:pt x="2931549" y="4680037"/>
                    <a:pt x="2917915" y="4681670"/>
                  </a:cubicBezTo>
                  <a:cubicBezTo>
                    <a:pt x="2906105" y="4683013"/>
                    <a:pt x="2894199" y="4683781"/>
                    <a:pt x="2882389" y="4685126"/>
                  </a:cubicBezTo>
                  <a:cubicBezTo>
                    <a:pt x="2863475" y="4687334"/>
                    <a:pt x="2844655" y="4689831"/>
                    <a:pt x="2825837" y="4692135"/>
                  </a:cubicBezTo>
                  <a:cubicBezTo>
                    <a:pt x="2817964" y="4692999"/>
                    <a:pt x="2809706" y="4695399"/>
                    <a:pt x="2802313" y="4693960"/>
                  </a:cubicBezTo>
                  <a:cubicBezTo>
                    <a:pt x="2783686" y="4690310"/>
                    <a:pt x="2765347" y="4691367"/>
                    <a:pt x="2746816" y="4693863"/>
                  </a:cubicBezTo>
                  <a:cubicBezTo>
                    <a:pt x="2740479" y="4694728"/>
                    <a:pt x="2733662" y="4694535"/>
                    <a:pt x="2727517" y="4692903"/>
                  </a:cubicBezTo>
                  <a:cubicBezTo>
                    <a:pt x="2714939" y="4689638"/>
                    <a:pt x="2702745" y="4685029"/>
                    <a:pt x="2690359" y="4680997"/>
                  </a:cubicBezTo>
                  <a:cubicBezTo>
                    <a:pt x="2689014" y="4680517"/>
                    <a:pt x="2687382" y="4680421"/>
                    <a:pt x="2685943" y="4680133"/>
                  </a:cubicBezTo>
                  <a:cubicBezTo>
                    <a:pt x="2677781" y="4678500"/>
                    <a:pt x="2669717" y="4676868"/>
                    <a:pt x="2661554" y="4675428"/>
                  </a:cubicBezTo>
                  <a:cubicBezTo>
                    <a:pt x="2657138" y="4674660"/>
                    <a:pt x="2652625" y="4674564"/>
                    <a:pt x="2648208" y="4673892"/>
                  </a:cubicBezTo>
                  <a:cubicBezTo>
                    <a:pt x="2631118" y="4671203"/>
                    <a:pt x="2612299" y="4675716"/>
                    <a:pt x="2597512" y="4664099"/>
                  </a:cubicBezTo>
                  <a:cubicBezTo>
                    <a:pt x="2587911" y="4656609"/>
                    <a:pt x="2578597" y="4658338"/>
                    <a:pt x="2568324" y="4659490"/>
                  </a:cubicBezTo>
                  <a:cubicBezTo>
                    <a:pt x="2560547" y="4660354"/>
                    <a:pt x="2552577" y="4660065"/>
                    <a:pt x="2544704" y="4660162"/>
                  </a:cubicBezTo>
                  <a:cubicBezTo>
                    <a:pt x="2530878" y="4660449"/>
                    <a:pt x="2517052" y="4660546"/>
                    <a:pt x="2503225" y="4661026"/>
                  </a:cubicBezTo>
                  <a:cubicBezTo>
                    <a:pt x="2498808" y="4661218"/>
                    <a:pt x="2494297" y="4663619"/>
                    <a:pt x="2489975" y="4663235"/>
                  </a:cubicBezTo>
                  <a:cubicBezTo>
                    <a:pt x="2470004" y="4661410"/>
                    <a:pt x="2450033" y="4658529"/>
                    <a:pt x="2430061" y="4656897"/>
                  </a:cubicBezTo>
                  <a:cubicBezTo>
                    <a:pt x="2418732" y="4655938"/>
                    <a:pt x="2407114" y="4657761"/>
                    <a:pt x="2395880" y="4656417"/>
                  </a:cubicBezTo>
                  <a:cubicBezTo>
                    <a:pt x="2382919" y="4654881"/>
                    <a:pt x="2370245" y="4650945"/>
                    <a:pt x="2357378" y="4648544"/>
                  </a:cubicBezTo>
                  <a:cubicBezTo>
                    <a:pt x="2353826" y="4647872"/>
                    <a:pt x="2349889" y="4648736"/>
                    <a:pt x="2346145" y="4648928"/>
                  </a:cubicBezTo>
                  <a:cubicBezTo>
                    <a:pt x="2341920" y="4649120"/>
                    <a:pt x="2337791" y="4649504"/>
                    <a:pt x="2333567" y="4649600"/>
                  </a:cubicBezTo>
                  <a:cubicBezTo>
                    <a:pt x="2320700" y="4649793"/>
                    <a:pt x="2307835" y="4649504"/>
                    <a:pt x="2294968" y="4650177"/>
                  </a:cubicBezTo>
                  <a:cubicBezTo>
                    <a:pt x="2287095" y="4650561"/>
                    <a:pt x="2278839" y="4654497"/>
                    <a:pt x="2271540" y="4653057"/>
                  </a:cubicBezTo>
                  <a:cubicBezTo>
                    <a:pt x="2256659" y="4650272"/>
                    <a:pt x="2241776" y="4656513"/>
                    <a:pt x="2226895" y="4651329"/>
                  </a:cubicBezTo>
                  <a:cubicBezTo>
                    <a:pt x="2222285" y="4649793"/>
                    <a:pt x="2215948" y="4653633"/>
                    <a:pt x="2210379" y="4653825"/>
                  </a:cubicBezTo>
                  <a:cubicBezTo>
                    <a:pt x="2196457" y="4654305"/>
                    <a:pt x="2182535" y="4654209"/>
                    <a:pt x="2168613" y="4654113"/>
                  </a:cubicBezTo>
                  <a:cubicBezTo>
                    <a:pt x="2156131" y="4654017"/>
                    <a:pt x="2143168" y="4655361"/>
                    <a:pt x="2131167" y="4652673"/>
                  </a:cubicBezTo>
                  <a:cubicBezTo>
                    <a:pt x="2118588" y="4649793"/>
                    <a:pt x="2107259" y="4650177"/>
                    <a:pt x="2095065" y="4653441"/>
                  </a:cubicBezTo>
                  <a:cubicBezTo>
                    <a:pt x="2086711" y="4655649"/>
                    <a:pt x="2077878" y="4655938"/>
                    <a:pt x="2069237" y="4656609"/>
                  </a:cubicBezTo>
                  <a:cubicBezTo>
                    <a:pt x="2059924" y="4657377"/>
                    <a:pt x="2049650" y="4655361"/>
                    <a:pt x="2041201" y="4658529"/>
                  </a:cubicBezTo>
                  <a:cubicBezTo>
                    <a:pt x="2016044" y="4667939"/>
                    <a:pt x="1990216" y="4669955"/>
                    <a:pt x="1963909" y="4669955"/>
                  </a:cubicBezTo>
                  <a:cubicBezTo>
                    <a:pt x="1959107" y="4669955"/>
                    <a:pt x="1954210" y="4668612"/>
                    <a:pt x="1949603" y="4667171"/>
                  </a:cubicBezTo>
                  <a:cubicBezTo>
                    <a:pt x="1922717" y="4658529"/>
                    <a:pt x="1895737" y="4659297"/>
                    <a:pt x="1868373" y="4664578"/>
                  </a:cubicBezTo>
                  <a:cubicBezTo>
                    <a:pt x="1862708" y="4665731"/>
                    <a:pt x="1856372" y="4665923"/>
                    <a:pt x="1850707" y="4664771"/>
                  </a:cubicBezTo>
                  <a:cubicBezTo>
                    <a:pt x="1834768" y="4661410"/>
                    <a:pt x="1819309" y="4655841"/>
                    <a:pt x="1803275" y="4653441"/>
                  </a:cubicBezTo>
                  <a:cubicBezTo>
                    <a:pt x="1776775" y="4649504"/>
                    <a:pt x="1753828" y="4662754"/>
                    <a:pt x="1730112" y="4671396"/>
                  </a:cubicBezTo>
                  <a:cubicBezTo>
                    <a:pt x="1707548" y="4679557"/>
                    <a:pt x="1688345" y="4697992"/>
                    <a:pt x="1661652" y="4693863"/>
                  </a:cubicBezTo>
                  <a:cubicBezTo>
                    <a:pt x="1658965" y="4693479"/>
                    <a:pt x="1655988" y="4696071"/>
                    <a:pt x="1653011" y="4696744"/>
                  </a:cubicBezTo>
                  <a:cubicBezTo>
                    <a:pt x="1644850" y="4698568"/>
                    <a:pt x="1636689" y="4700776"/>
                    <a:pt x="1628431" y="4701641"/>
                  </a:cubicBezTo>
                  <a:cubicBezTo>
                    <a:pt x="1618350" y="4702793"/>
                    <a:pt x="1608076" y="4702409"/>
                    <a:pt x="1597995" y="4703369"/>
                  </a:cubicBezTo>
                  <a:cubicBezTo>
                    <a:pt x="1585032" y="4704521"/>
                    <a:pt x="1572263" y="4707593"/>
                    <a:pt x="1559396" y="4707593"/>
                  </a:cubicBezTo>
                  <a:cubicBezTo>
                    <a:pt x="1549026" y="4707593"/>
                    <a:pt x="1538753" y="4704041"/>
                    <a:pt x="1528480" y="4702312"/>
                  </a:cubicBezTo>
                  <a:cubicBezTo>
                    <a:pt x="1513981" y="4699912"/>
                    <a:pt x="1498042" y="4700584"/>
                    <a:pt x="1485272" y="4694439"/>
                  </a:cubicBezTo>
                  <a:cubicBezTo>
                    <a:pt x="1471639" y="4687910"/>
                    <a:pt x="1458676" y="4684934"/>
                    <a:pt x="1444562" y="4686950"/>
                  </a:cubicBezTo>
                  <a:cubicBezTo>
                    <a:pt x="1439857" y="4687622"/>
                    <a:pt x="1433808" y="4691655"/>
                    <a:pt x="1431696" y="4695783"/>
                  </a:cubicBezTo>
                  <a:cubicBezTo>
                    <a:pt x="1426991" y="4705001"/>
                    <a:pt x="1420559" y="4706634"/>
                    <a:pt x="1411821" y="4703464"/>
                  </a:cubicBezTo>
                  <a:cubicBezTo>
                    <a:pt x="1404236" y="4700776"/>
                    <a:pt x="1394922" y="4699432"/>
                    <a:pt x="1389738" y="4694247"/>
                  </a:cubicBezTo>
                  <a:cubicBezTo>
                    <a:pt x="1375047" y="4679557"/>
                    <a:pt x="1356324" y="4679077"/>
                    <a:pt x="1338081" y="4675141"/>
                  </a:cubicBezTo>
                  <a:cubicBezTo>
                    <a:pt x="1326945" y="4672739"/>
                    <a:pt x="1316574" y="4672644"/>
                    <a:pt x="1305436" y="4674276"/>
                  </a:cubicBezTo>
                  <a:cubicBezTo>
                    <a:pt x="1281241" y="4677925"/>
                    <a:pt x="1257717" y="4672739"/>
                    <a:pt x="1234481" y="4666115"/>
                  </a:cubicBezTo>
                  <a:cubicBezTo>
                    <a:pt x="1219118" y="4661698"/>
                    <a:pt x="1203372" y="4659010"/>
                    <a:pt x="1188106" y="4654497"/>
                  </a:cubicBezTo>
                  <a:cubicBezTo>
                    <a:pt x="1176680" y="4651041"/>
                    <a:pt x="1165255" y="4646912"/>
                    <a:pt x="1154790" y="4641343"/>
                  </a:cubicBezTo>
                  <a:cubicBezTo>
                    <a:pt x="1139618" y="4633181"/>
                    <a:pt x="1126369" y="4620891"/>
                    <a:pt x="1107069" y="4624156"/>
                  </a:cubicBezTo>
                  <a:cubicBezTo>
                    <a:pt x="1090074" y="4627036"/>
                    <a:pt x="1074713" y="4620988"/>
                    <a:pt x="1059158" y="4615227"/>
                  </a:cubicBezTo>
                  <a:cubicBezTo>
                    <a:pt x="1047732" y="4611002"/>
                    <a:pt x="1036308" y="4606681"/>
                    <a:pt x="1024496" y="4603993"/>
                  </a:cubicBezTo>
                  <a:cubicBezTo>
                    <a:pt x="1010478" y="4600824"/>
                    <a:pt x="994635" y="4602169"/>
                    <a:pt x="982153" y="4596311"/>
                  </a:cubicBezTo>
                  <a:cubicBezTo>
                    <a:pt x="969095" y="4590166"/>
                    <a:pt x="958246" y="4594295"/>
                    <a:pt x="946628" y="4596024"/>
                  </a:cubicBezTo>
                  <a:cubicBezTo>
                    <a:pt x="928097" y="4598712"/>
                    <a:pt x="909661" y="4603705"/>
                    <a:pt x="890939" y="4597368"/>
                  </a:cubicBezTo>
                  <a:cubicBezTo>
                    <a:pt x="868184" y="4589687"/>
                    <a:pt x="845620" y="4581430"/>
                    <a:pt x="822769" y="4574133"/>
                  </a:cubicBezTo>
                  <a:cubicBezTo>
                    <a:pt x="813934" y="4571347"/>
                    <a:pt x="804431" y="4570195"/>
                    <a:pt x="795212" y="4568947"/>
                  </a:cubicBezTo>
                  <a:cubicBezTo>
                    <a:pt x="786476" y="4567891"/>
                    <a:pt x="776010" y="4570579"/>
                    <a:pt x="769288" y="4566547"/>
                  </a:cubicBezTo>
                  <a:cubicBezTo>
                    <a:pt x="752005" y="4556178"/>
                    <a:pt x="734243" y="4551089"/>
                    <a:pt x="714271" y="4551089"/>
                  </a:cubicBezTo>
                  <a:cubicBezTo>
                    <a:pt x="706781" y="4551089"/>
                    <a:pt x="699484" y="4546768"/>
                    <a:pt x="691900" y="4545999"/>
                  </a:cubicBezTo>
                  <a:cubicBezTo>
                    <a:pt x="681529" y="4545040"/>
                    <a:pt x="669623" y="4542447"/>
                    <a:pt x="660598" y="4546096"/>
                  </a:cubicBezTo>
                  <a:cubicBezTo>
                    <a:pt x="639379" y="4554737"/>
                    <a:pt x="622193" y="4547536"/>
                    <a:pt x="603662" y="4538991"/>
                  </a:cubicBezTo>
                  <a:cubicBezTo>
                    <a:pt x="585418" y="4530541"/>
                    <a:pt x="566215" y="4523821"/>
                    <a:pt x="546821" y="4518251"/>
                  </a:cubicBezTo>
                  <a:cubicBezTo>
                    <a:pt x="539524" y="4516235"/>
                    <a:pt x="530787" y="4519596"/>
                    <a:pt x="522721" y="4520267"/>
                  </a:cubicBezTo>
                  <a:cubicBezTo>
                    <a:pt x="519840" y="4520460"/>
                    <a:pt x="516671" y="4520748"/>
                    <a:pt x="514080" y="4519788"/>
                  </a:cubicBezTo>
                  <a:cubicBezTo>
                    <a:pt x="489020" y="4510570"/>
                    <a:pt x="463575" y="4503561"/>
                    <a:pt x="436404" y="4508361"/>
                  </a:cubicBezTo>
                  <a:cubicBezTo>
                    <a:pt x="433908" y="4508842"/>
                    <a:pt x="431123" y="4507786"/>
                    <a:pt x="428626" y="4507114"/>
                  </a:cubicBezTo>
                  <a:cubicBezTo>
                    <a:pt x="416432" y="4503657"/>
                    <a:pt x="404526" y="4498184"/>
                    <a:pt x="392141" y="4496936"/>
                  </a:cubicBezTo>
                  <a:cubicBezTo>
                    <a:pt x="361608" y="4493864"/>
                    <a:pt x="330884" y="4492615"/>
                    <a:pt x="300157" y="4490599"/>
                  </a:cubicBezTo>
                  <a:cubicBezTo>
                    <a:pt x="298237" y="4490503"/>
                    <a:pt x="296221" y="4490503"/>
                    <a:pt x="294493" y="4489831"/>
                  </a:cubicBezTo>
                  <a:cubicBezTo>
                    <a:pt x="283163" y="4485702"/>
                    <a:pt x="273274" y="4487047"/>
                    <a:pt x="263671" y="4494919"/>
                  </a:cubicBezTo>
                  <a:cubicBezTo>
                    <a:pt x="259447" y="4498376"/>
                    <a:pt x="253686" y="4500200"/>
                    <a:pt x="248406" y="4502121"/>
                  </a:cubicBezTo>
                  <a:cubicBezTo>
                    <a:pt x="240628" y="4505002"/>
                    <a:pt x="232659" y="4507786"/>
                    <a:pt x="224594" y="4509610"/>
                  </a:cubicBezTo>
                  <a:cubicBezTo>
                    <a:pt x="216624" y="4511338"/>
                    <a:pt x="208079" y="4513738"/>
                    <a:pt x="200398" y="4512395"/>
                  </a:cubicBezTo>
                  <a:cubicBezTo>
                    <a:pt x="186572" y="4509994"/>
                    <a:pt x="173417" y="4504618"/>
                    <a:pt x="159783" y="4501064"/>
                  </a:cubicBezTo>
                  <a:cubicBezTo>
                    <a:pt x="155079" y="4499816"/>
                    <a:pt x="149893" y="4500009"/>
                    <a:pt x="144997" y="4499912"/>
                  </a:cubicBezTo>
                  <a:cubicBezTo>
                    <a:pt x="133763" y="4499625"/>
                    <a:pt x="122241" y="4502409"/>
                    <a:pt x="112064" y="4494440"/>
                  </a:cubicBezTo>
                  <a:cubicBezTo>
                    <a:pt x="102655" y="4486951"/>
                    <a:pt x="93148" y="4489158"/>
                    <a:pt x="83259" y="4494824"/>
                  </a:cubicBezTo>
                  <a:cubicBezTo>
                    <a:pt x="76154" y="4498857"/>
                    <a:pt x="68090" y="4502025"/>
                    <a:pt x="60120" y="4503561"/>
                  </a:cubicBezTo>
                  <a:cubicBezTo>
                    <a:pt x="49174" y="4505673"/>
                    <a:pt x="38324" y="4506538"/>
                    <a:pt x="26514" y="4505289"/>
                  </a:cubicBezTo>
                  <a:cubicBezTo>
                    <a:pt x="18161" y="4504425"/>
                    <a:pt x="11343" y="4504041"/>
                    <a:pt x="4814" y="4498952"/>
                  </a:cubicBezTo>
                  <a:cubicBezTo>
                    <a:pt x="3759" y="4498184"/>
                    <a:pt x="1839" y="4497992"/>
                    <a:pt x="398" y="4498089"/>
                  </a:cubicBezTo>
                  <a:lnTo>
                    <a:pt x="0" y="4498087"/>
                  </a:lnTo>
                  <a:close/>
                </a:path>
              </a:pathLst>
            </a:custGeom>
            <a:solidFill>
              <a:schemeClr val="bg1">
                <a:alpha val="86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alpha val="14000"/>
                  </a:schemeClr>
                </a:solidFill>
              </a:endParaRPr>
            </a:p>
          </p:txBody>
        </p:sp>
      </p:grpSp>
      <p:sp>
        <p:nvSpPr>
          <p:cNvPr id="2" name="Title 1">
            <a:extLst>
              <a:ext uri="{FF2B5EF4-FFF2-40B4-BE49-F238E27FC236}">
                <a16:creationId xmlns:a16="http://schemas.microsoft.com/office/drawing/2014/main" id="{CC0D8668-F48D-1361-D97A-2400A5FEA6AE}"/>
              </a:ext>
            </a:extLst>
          </p:cNvPr>
          <p:cNvSpPr>
            <a:spLocks noGrp="1"/>
          </p:cNvSpPr>
          <p:nvPr>
            <p:ph type="title"/>
          </p:nvPr>
        </p:nvSpPr>
        <p:spPr>
          <a:xfrm>
            <a:off x="1268127" y="2023558"/>
            <a:ext cx="3521265" cy="2491292"/>
          </a:xfrm>
        </p:spPr>
        <p:txBody>
          <a:bodyPr anchor="t">
            <a:normAutofit/>
          </a:bodyPr>
          <a:lstStyle/>
          <a:p>
            <a:r>
              <a:rPr lang="en-US" sz="4000"/>
              <a:t>Purview</a:t>
            </a:r>
          </a:p>
        </p:txBody>
      </p:sp>
      <p:sp>
        <p:nvSpPr>
          <p:cNvPr id="1058" name="Freeform: Shape 1057">
            <a:extLst>
              <a:ext uri="{FF2B5EF4-FFF2-40B4-BE49-F238E27FC236}">
                <a16:creationId xmlns:a16="http://schemas.microsoft.com/office/drawing/2014/main" id="{30B5ED20-499B-41E7-95BE-8BBD31314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7088" y="4258080"/>
            <a:ext cx="4403345" cy="1180695"/>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60" name="Freeform: Shape 1059">
            <a:extLst>
              <a:ext uri="{FF2B5EF4-FFF2-40B4-BE49-F238E27FC236}">
                <a16:creationId xmlns:a16="http://schemas.microsoft.com/office/drawing/2014/main" id="{35A51D22-76EA-4C70-B5C9-ED3946924C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7088" y="4258080"/>
            <a:ext cx="4403345" cy="1180695"/>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blipFill dpi="0" rotWithShape="1">
            <a:blip r:embed="rId2">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73A6D8CF-F91A-D080-2189-2705DAF797FC}"/>
              </a:ext>
            </a:extLst>
          </p:cNvPr>
          <p:cNvSpPr>
            <a:spLocks noGrp="1"/>
          </p:cNvSpPr>
          <p:nvPr>
            <p:ph idx="1"/>
          </p:nvPr>
        </p:nvSpPr>
        <p:spPr>
          <a:xfrm>
            <a:off x="6099174" y="318978"/>
            <a:ext cx="5788025" cy="6230678"/>
          </a:xfrm>
        </p:spPr>
        <p:txBody>
          <a:bodyPr>
            <a:noAutofit/>
          </a:bodyPr>
          <a:lstStyle/>
          <a:p>
            <a:pPr marL="0" indent="0">
              <a:buNone/>
            </a:pPr>
            <a:r>
              <a:rPr lang="en-US" sz="3600" dirty="0">
                <a:solidFill>
                  <a:schemeClr val="tx1">
                    <a:alpha val="80000"/>
                  </a:schemeClr>
                </a:solidFill>
                <a:latin typeface="Times New Roman" panose="02020603050405020304" pitchFamily="18" charset="0"/>
                <a:cs typeface="Times New Roman" panose="02020603050405020304" pitchFamily="18" charset="0"/>
              </a:rPr>
              <a:t>Unified Data Governance Solutions</a:t>
            </a:r>
          </a:p>
          <a:p>
            <a:pPr>
              <a:buFont typeface="Arial" panose="020B0604020202020204" pitchFamily="34" charset="0"/>
              <a:buChar char="•"/>
            </a:pPr>
            <a:r>
              <a:rPr lang="en-US" sz="3200" b="0" i="0" dirty="0">
                <a:solidFill>
                  <a:schemeClr val="tx1">
                    <a:alpha val="80000"/>
                  </a:schemeClr>
                </a:solidFill>
                <a:effectLst/>
                <a:latin typeface="Segoe UI" panose="020B0502040204020203" pitchFamily="34" charset="0"/>
              </a:rPr>
              <a:t>Create an up-to-date map of your entire data estate that includes data classification and end-to-end lineage</a:t>
            </a:r>
          </a:p>
          <a:p>
            <a:pPr>
              <a:buFont typeface="Arial" panose="020B0604020202020204" pitchFamily="34" charset="0"/>
              <a:buChar char="•"/>
            </a:pPr>
            <a:r>
              <a:rPr lang="en-US" sz="3200" b="0" i="0" dirty="0">
                <a:solidFill>
                  <a:schemeClr val="tx1">
                    <a:alpha val="80000"/>
                  </a:schemeClr>
                </a:solidFill>
                <a:effectLst/>
                <a:latin typeface="Segoe UI" panose="020B0502040204020203" pitchFamily="34" charset="0"/>
              </a:rPr>
              <a:t>Identify where sensitive data is stored in your estate</a:t>
            </a:r>
          </a:p>
          <a:p>
            <a:pPr>
              <a:buFont typeface="Arial" panose="020B0604020202020204" pitchFamily="34" charset="0"/>
              <a:buChar char="•"/>
            </a:pPr>
            <a:r>
              <a:rPr lang="en-US" sz="3200" b="0" i="0" dirty="0">
                <a:solidFill>
                  <a:schemeClr val="tx1">
                    <a:alpha val="80000"/>
                  </a:schemeClr>
                </a:solidFill>
                <a:effectLst/>
                <a:latin typeface="Segoe UI" panose="020B0502040204020203" pitchFamily="34" charset="0"/>
              </a:rPr>
              <a:t>Create a secure environment for data consumers to find valuable data</a:t>
            </a:r>
          </a:p>
          <a:p>
            <a:pPr>
              <a:buFont typeface="Arial" panose="020B0604020202020204" pitchFamily="34" charset="0"/>
              <a:buChar char="•"/>
            </a:pPr>
            <a:r>
              <a:rPr lang="en-US" sz="3200" b="0" i="0" dirty="0">
                <a:solidFill>
                  <a:schemeClr val="tx1">
                    <a:alpha val="80000"/>
                  </a:schemeClr>
                </a:solidFill>
                <a:effectLst/>
                <a:latin typeface="Segoe UI" panose="020B0502040204020203" pitchFamily="34" charset="0"/>
              </a:rPr>
              <a:t>Generate insights about how your data is stored and used</a:t>
            </a:r>
          </a:p>
        </p:txBody>
      </p:sp>
    </p:spTree>
    <p:extLst>
      <p:ext uri="{BB962C8B-B14F-4D97-AF65-F5344CB8AC3E}">
        <p14:creationId xmlns:p14="http://schemas.microsoft.com/office/powerpoint/2010/main" val="2607462367"/>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FEF463D-EE6B-46FF-B7C7-74B09A96C8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11A27B3A-460C-4100-99B5-817F25979F6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7089" y="1498602"/>
            <a:ext cx="4403345" cy="3940174"/>
            <a:chOff x="827089" y="1498602"/>
            <a:chExt cx="4403345" cy="3940174"/>
          </a:xfrm>
          <a:effectLst>
            <a:outerShdw blurRad="381000" dist="152400" dir="5400000" algn="ctr" rotWithShape="0">
              <a:srgbClr val="000000">
                <a:alpha val="10000"/>
              </a:srgbClr>
            </a:outerShdw>
          </a:effectLst>
        </p:grpSpPr>
        <p:sp>
          <p:nvSpPr>
            <p:cNvPr id="11" name="Freeform: Shape 10">
              <a:extLst>
                <a:ext uri="{FF2B5EF4-FFF2-40B4-BE49-F238E27FC236}">
                  <a16:creationId xmlns:a16="http://schemas.microsoft.com/office/drawing/2014/main" id="{35450488-7F33-43E4-B4DA-CAB50A1CC3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7089" y="1498602"/>
              <a:ext cx="4403345" cy="3940174"/>
            </a:xfrm>
            <a:custGeom>
              <a:avLst/>
              <a:gdLst>
                <a:gd name="connsiteX0" fmla="*/ 0 w 5260975"/>
                <a:gd name="connsiteY0" fmla="*/ 0 h 4707593"/>
                <a:gd name="connsiteX1" fmla="*/ 5260975 w 5260975"/>
                <a:gd name="connsiteY1" fmla="*/ 0 h 4707593"/>
                <a:gd name="connsiteX2" fmla="*/ 5260975 w 5260975"/>
                <a:gd name="connsiteY2" fmla="*/ 3296937 h 4707593"/>
                <a:gd name="connsiteX3" fmla="*/ 5260975 w 5260975"/>
                <a:gd name="connsiteY3" fmla="*/ 3518571 h 4707593"/>
                <a:gd name="connsiteX4" fmla="*/ 5226504 w 5260975"/>
                <a:gd name="connsiteY4" fmla="*/ 3534000 h 4707593"/>
                <a:gd name="connsiteX5" fmla="*/ 5206341 w 5260975"/>
                <a:gd name="connsiteY5" fmla="*/ 3542065 h 4707593"/>
                <a:gd name="connsiteX6" fmla="*/ 5123287 w 5260975"/>
                <a:gd name="connsiteY6" fmla="*/ 3594010 h 4707593"/>
                <a:gd name="connsiteX7" fmla="*/ 5048107 w 5260975"/>
                <a:gd name="connsiteY7" fmla="*/ 3658244 h 4707593"/>
                <a:gd name="connsiteX8" fmla="*/ 4992899 w 5260975"/>
                <a:gd name="connsiteY8" fmla="*/ 3734479 h 4707593"/>
                <a:gd name="connsiteX9" fmla="*/ 4977440 w 5260975"/>
                <a:gd name="connsiteY9" fmla="*/ 3752627 h 4707593"/>
                <a:gd name="connsiteX10" fmla="*/ 4935194 w 5260975"/>
                <a:gd name="connsiteY10" fmla="*/ 3775382 h 4707593"/>
                <a:gd name="connsiteX11" fmla="*/ 4897844 w 5260975"/>
                <a:gd name="connsiteY11" fmla="*/ 3792472 h 4707593"/>
                <a:gd name="connsiteX12" fmla="*/ 4870767 w 5260975"/>
                <a:gd name="connsiteY12" fmla="*/ 3811388 h 4707593"/>
                <a:gd name="connsiteX13" fmla="*/ 4847917 w 5260975"/>
                <a:gd name="connsiteY13" fmla="*/ 3828767 h 4707593"/>
                <a:gd name="connsiteX14" fmla="*/ 4796163 w 5260975"/>
                <a:gd name="connsiteY14" fmla="*/ 3873702 h 4707593"/>
                <a:gd name="connsiteX15" fmla="*/ 4738843 w 5260975"/>
                <a:gd name="connsiteY15" fmla="*/ 3911628 h 4707593"/>
                <a:gd name="connsiteX16" fmla="*/ 4692755 w 5260975"/>
                <a:gd name="connsiteY16" fmla="*/ 3958099 h 4707593"/>
                <a:gd name="connsiteX17" fmla="*/ 4673744 w 5260975"/>
                <a:gd name="connsiteY17" fmla="*/ 3983255 h 4707593"/>
                <a:gd name="connsiteX18" fmla="*/ 4633801 w 5260975"/>
                <a:gd name="connsiteY18" fmla="*/ 4000442 h 4707593"/>
                <a:gd name="connsiteX19" fmla="*/ 4590499 w 5260975"/>
                <a:gd name="connsiteY19" fmla="*/ 4027326 h 4707593"/>
                <a:gd name="connsiteX20" fmla="*/ 4559773 w 5260975"/>
                <a:gd name="connsiteY20" fmla="*/ 4054018 h 4707593"/>
                <a:gd name="connsiteX21" fmla="*/ 4536059 w 5260975"/>
                <a:gd name="connsiteY21" fmla="*/ 4071877 h 4707593"/>
                <a:gd name="connsiteX22" fmla="*/ 4502550 w 5260975"/>
                <a:gd name="connsiteY22" fmla="*/ 4089832 h 4707593"/>
                <a:gd name="connsiteX23" fmla="*/ 4468944 w 5260975"/>
                <a:gd name="connsiteY23" fmla="*/ 4113356 h 4707593"/>
                <a:gd name="connsiteX24" fmla="*/ 4452623 w 5260975"/>
                <a:gd name="connsiteY24" fmla="*/ 4127854 h 4707593"/>
                <a:gd name="connsiteX25" fmla="*/ 4421032 w 5260975"/>
                <a:gd name="connsiteY25" fmla="*/ 4151953 h 4707593"/>
                <a:gd name="connsiteX26" fmla="*/ 4388483 w 5260975"/>
                <a:gd name="connsiteY26" fmla="*/ 4174421 h 4707593"/>
                <a:gd name="connsiteX27" fmla="*/ 4327321 w 5260975"/>
                <a:gd name="connsiteY27" fmla="*/ 4200153 h 4707593"/>
                <a:gd name="connsiteX28" fmla="*/ 4271633 w 5260975"/>
                <a:gd name="connsiteY28" fmla="*/ 4237983 h 4707593"/>
                <a:gd name="connsiteX29" fmla="*/ 4227465 w 5260975"/>
                <a:gd name="connsiteY29" fmla="*/ 4265635 h 4707593"/>
                <a:gd name="connsiteX30" fmla="*/ 4201733 w 5260975"/>
                <a:gd name="connsiteY30" fmla="*/ 4283783 h 4707593"/>
                <a:gd name="connsiteX31" fmla="*/ 4154494 w 5260975"/>
                <a:gd name="connsiteY31" fmla="*/ 4324301 h 4707593"/>
                <a:gd name="connsiteX32" fmla="*/ 4081234 w 5260975"/>
                <a:gd name="connsiteY32" fmla="*/ 4366931 h 4707593"/>
                <a:gd name="connsiteX33" fmla="*/ 4036971 w 5260975"/>
                <a:gd name="connsiteY33" fmla="*/ 4389975 h 4707593"/>
                <a:gd name="connsiteX34" fmla="*/ 3941725 w 5260975"/>
                <a:gd name="connsiteY34" fmla="*/ 4424733 h 4707593"/>
                <a:gd name="connsiteX35" fmla="*/ 3910999 w 5260975"/>
                <a:gd name="connsiteY35" fmla="*/ 4437119 h 4707593"/>
                <a:gd name="connsiteX36" fmla="*/ 3875859 w 5260975"/>
                <a:gd name="connsiteY36" fmla="*/ 4445280 h 4707593"/>
                <a:gd name="connsiteX37" fmla="*/ 3819401 w 5260975"/>
                <a:gd name="connsiteY37" fmla="*/ 4464579 h 4707593"/>
                <a:gd name="connsiteX38" fmla="*/ 3709176 w 5260975"/>
                <a:gd name="connsiteY38" fmla="*/ 4497800 h 4707593"/>
                <a:gd name="connsiteX39" fmla="*/ 3684981 w 5260975"/>
                <a:gd name="connsiteY39" fmla="*/ 4502889 h 4707593"/>
                <a:gd name="connsiteX40" fmla="*/ 3623338 w 5260975"/>
                <a:gd name="connsiteY40" fmla="*/ 4524300 h 4707593"/>
                <a:gd name="connsiteX41" fmla="*/ 3586373 w 5260975"/>
                <a:gd name="connsiteY41" fmla="*/ 4538702 h 4707593"/>
                <a:gd name="connsiteX42" fmla="*/ 3555743 w 5260975"/>
                <a:gd name="connsiteY42" fmla="*/ 4546960 h 4707593"/>
                <a:gd name="connsiteX43" fmla="*/ 3528667 w 5260975"/>
                <a:gd name="connsiteY43" fmla="*/ 4550801 h 4707593"/>
                <a:gd name="connsiteX44" fmla="*/ 3457424 w 5260975"/>
                <a:gd name="connsiteY44" fmla="*/ 4569811 h 4707593"/>
                <a:gd name="connsiteX45" fmla="*/ 3429003 w 5260975"/>
                <a:gd name="connsiteY45" fmla="*/ 4577301 h 4707593"/>
                <a:gd name="connsiteX46" fmla="*/ 3355264 w 5260975"/>
                <a:gd name="connsiteY46" fmla="*/ 4603033 h 4707593"/>
                <a:gd name="connsiteX47" fmla="*/ 3292757 w 5260975"/>
                <a:gd name="connsiteY47" fmla="*/ 4620027 h 4707593"/>
                <a:gd name="connsiteX48" fmla="*/ 3266643 w 5260975"/>
                <a:gd name="connsiteY48" fmla="*/ 4628188 h 4707593"/>
                <a:gd name="connsiteX49" fmla="*/ 3206921 w 5260975"/>
                <a:gd name="connsiteY49" fmla="*/ 4641823 h 4707593"/>
                <a:gd name="connsiteX50" fmla="*/ 3173123 w 5260975"/>
                <a:gd name="connsiteY50" fmla="*/ 4651425 h 4707593"/>
                <a:gd name="connsiteX51" fmla="*/ 3090646 w 5260975"/>
                <a:gd name="connsiteY51" fmla="*/ 4662274 h 4707593"/>
                <a:gd name="connsiteX52" fmla="*/ 3005480 w 5260975"/>
                <a:gd name="connsiteY52" fmla="*/ 4672739 h 4707593"/>
                <a:gd name="connsiteX53" fmla="*/ 2958721 w 5260975"/>
                <a:gd name="connsiteY53" fmla="*/ 4676196 h 4707593"/>
                <a:gd name="connsiteX54" fmla="*/ 2917915 w 5260975"/>
                <a:gd name="connsiteY54" fmla="*/ 4681670 h 4707593"/>
                <a:gd name="connsiteX55" fmla="*/ 2882389 w 5260975"/>
                <a:gd name="connsiteY55" fmla="*/ 4685126 h 4707593"/>
                <a:gd name="connsiteX56" fmla="*/ 2825837 w 5260975"/>
                <a:gd name="connsiteY56" fmla="*/ 4692135 h 4707593"/>
                <a:gd name="connsiteX57" fmla="*/ 2802313 w 5260975"/>
                <a:gd name="connsiteY57" fmla="*/ 4693960 h 4707593"/>
                <a:gd name="connsiteX58" fmla="*/ 2746816 w 5260975"/>
                <a:gd name="connsiteY58" fmla="*/ 4693863 h 4707593"/>
                <a:gd name="connsiteX59" fmla="*/ 2727517 w 5260975"/>
                <a:gd name="connsiteY59" fmla="*/ 4692903 h 4707593"/>
                <a:gd name="connsiteX60" fmla="*/ 2690359 w 5260975"/>
                <a:gd name="connsiteY60" fmla="*/ 4680997 h 4707593"/>
                <a:gd name="connsiteX61" fmla="*/ 2685943 w 5260975"/>
                <a:gd name="connsiteY61" fmla="*/ 4680133 h 4707593"/>
                <a:gd name="connsiteX62" fmla="*/ 2661554 w 5260975"/>
                <a:gd name="connsiteY62" fmla="*/ 4675428 h 4707593"/>
                <a:gd name="connsiteX63" fmla="*/ 2648208 w 5260975"/>
                <a:gd name="connsiteY63" fmla="*/ 4673892 h 4707593"/>
                <a:gd name="connsiteX64" fmla="*/ 2597512 w 5260975"/>
                <a:gd name="connsiteY64" fmla="*/ 4664099 h 4707593"/>
                <a:gd name="connsiteX65" fmla="*/ 2568324 w 5260975"/>
                <a:gd name="connsiteY65" fmla="*/ 4659490 h 4707593"/>
                <a:gd name="connsiteX66" fmla="*/ 2544704 w 5260975"/>
                <a:gd name="connsiteY66" fmla="*/ 4660162 h 4707593"/>
                <a:gd name="connsiteX67" fmla="*/ 2503225 w 5260975"/>
                <a:gd name="connsiteY67" fmla="*/ 4661026 h 4707593"/>
                <a:gd name="connsiteX68" fmla="*/ 2489975 w 5260975"/>
                <a:gd name="connsiteY68" fmla="*/ 4663235 h 4707593"/>
                <a:gd name="connsiteX69" fmla="*/ 2430061 w 5260975"/>
                <a:gd name="connsiteY69" fmla="*/ 4656897 h 4707593"/>
                <a:gd name="connsiteX70" fmla="*/ 2395880 w 5260975"/>
                <a:gd name="connsiteY70" fmla="*/ 4656417 h 4707593"/>
                <a:gd name="connsiteX71" fmla="*/ 2357378 w 5260975"/>
                <a:gd name="connsiteY71" fmla="*/ 4648544 h 4707593"/>
                <a:gd name="connsiteX72" fmla="*/ 2346145 w 5260975"/>
                <a:gd name="connsiteY72" fmla="*/ 4648928 h 4707593"/>
                <a:gd name="connsiteX73" fmla="*/ 2333567 w 5260975"/>
                <a:gd name="connsiteY73" fmla="*/ 4649600 h 4707593"/>
                <a:gd name="connsiteX74" fmla="*/ 2294968 w 5260975"/>
                <a:gd name="connsiteY74" fmla="*/ 4650177 h 4707593"/>
                <a:gd name="connsiteX75" fmla="*/ 2271540 w 5260975"/>
                <a:gd name="connsiteY75" fmla="*/ 4653057 h 4707593"/>
                <a:gd name="connsiteX76" fmla="*/ 2226895 w 5260975"/>
                <a:gd name="connsiteY76" fmla="*/ 4651329 h 4707593"/>
                <a:gd name="connsiteX77" fmla="*/ 2210379 w 5260975"/>
                <a:gd name="connsiteY77" fmla="*/ 4653825 h 4707593"/>
                <a:gd name="connsiteX78" fmla="*/ 2168613 w 5260975"/>
                <a:gd name="connsiteY78" fmla="*/ 4654113 h 4707593"/>
                <a:gd name="connsiteX79" fmla="*/ 2131167 w 5260975"/>
                <a:gd name="connsiteY79" fmla="*/ 4652673 h 4707593"/>
                <a:gd name="connsiteX80" fmla="*/ 2095065 w 5260975"/>
                <a:gd name="connsiteY80" fmla="*/ 4653441 h 4707593"/>
                <a:gd name="connsiteX81" fmla="*/ 2069237 w 5260975"/>
                <a:gd name="connsiteY81" fmla="*/ 4656609 h 4707593"/>
                <a:gd name="connsiteX82" fmla="*/ 2041201 w 5260975"/>
                <a:gd name="connsiteY82" fmla="*/ 4658529 h 4707593"/>
                <a:gd name="connsiteX83" fmla="*/ 1963909 w 5260975"/>
                <a:gd name="connsiteY83" fmla="*/ 4669955 h 4707593"/>
                <a:gd name="connsiteX84" fmla="*/ 1949603 w 5260975"/>
                <a:gd name="connsiteY84" fmla="*/ 4667171 h 4707593"/>
                <a:gd name="connsiteX85" fmla="*/ 1868373 w 5260975"/>
                <a:gd name="connsiteY85" fmla="*/ 4664578 h 4707593"/>
                <a:gd name="connsiteX86" fmla="*/ 1850707 w 5260975"/>
                <a:gd name="connsiteY86" fmla="*/ 4664771 h 4707593"/>
                <a:gd name="connsiteX87" fmla="*/ 1803275 w 5260975"/>
                <a:gd name="connsiteY87" fmla="*/ 4653441 h 4707593"/>
                <a:gd name="connsiteX88" fmla="*/ 1730112 w 5260975"/>
                <a:gd name="connsiteY88" fmla="*/ 4671396 h 4707593"/>
                <a:gd name="connsiteX89" fmla="*/ 1661652 w 5260975"/>
                <a:gd name="connsiteY89" fmla="*/ 4693863 h 4707593"/>
                <a:gd name="connsiteX90" fmla="*/ 1653011 w 5260975"/>
                <a:gd name="connsiteY90" fmla="*/ 4696744 h 4707593"/>
                <a:gd name="connsiteX91" fmla="*/ 1628431 w 5260975"/>
                <a:gd name="connsiteY91" fmla="*/ 4701641 h 4707593"/>
                <a:gd name="connsiteX92" fmla="*/ 1597995 w 5260975"/>
                <a:gd name="connsiteY92" fmla="*/ 4703369 h 4707593"/>
                <a:gd name="connsiteX93" fmla="*/ 1559396 w 5260975"/>
                <a:gd name="connsiteY93" fmla="*/ 4707593 h 4707593"/>
                <a:gd name="connsiteX94" fmla="*/ 1528480 w 5260975"/>
                <a:gd name="connsiteY94" fmla="*/ 4702312 h 4707593"/>
                <a:gd name="connsiteX95" fmla="*/ 1485272 w 5260975"/>
                <a:gd name="connsiteY95" fmla="*/ 4694439 h 4707593"/>
                <a:gd name="connsiteX96" fmla="*/ 1444562 w 5260975"/>
                <a:gd name="connsiteY96" fmla="*/ 4686950 h 4707593"/>
                <a:gd name="connsiteX97" fmla="*/ 1431696 w 5260975"/>
                <a:gd name="connsiteY97" fmla="*/ 4695783 h 4707593"/>
                <a:gd name="connsiteX98" fmla="*/ 1411821 w 5260975"/>
                <a:gd name="connsiteY98" fmla="*/ 4703464 h 4707593"/>
                <a:gd name="connsiteX99" fmla="*/ 1389738 w 5260975"/>
                <a:gd name="connsiteY99" fmla="*/ 4694247 h 4707593"/>
                <a:gd name="connsiteX100" fmla="*/ 1338081 w 5260975"/>
                <a:gd name="connsiteY100" fmla="*/ 4675141 h 4707593"/>
                <a:gd name="connsiteX101" fmla="*/ 1305436 w 5260975"/>
                <a:gd name="connsiteY101" fmla="*/ 4674276 h 4707593"/>
                <a:gd name="connsiteX102" fmla="*/ 1234481 w 5260975"/>
                <a:gd name="connsiteY102" fmla="*/ 4666115 h 4707593"/>
                <a:gd name="connsiteX103" fmla="*/ 1188106 w 5260975"/>
                <a:gd name="connsiteY103" fmla="*/ 4654497 h 4707593"/>
                <a:gd name="connsiteX104" fmla="*/ 1154790 w 5260975"/>
                <a:gd name="connsiteY104" fmla="*/ 4641343 h 4707593"/>
                <a:gd name="connsiteX105" fmla="*/ 1107069 w 5260975"/>
                <a:gd name="connsiteY105" fmla="*/ 4624156 h 4707593"/>
                <a:gd name="connsiteX106" fmla="*/ 1059158 w 5260975"/>
                <a:gd name="connsiteY106" fmla="*/ 4615227 h 4707593"/>
                <a:gd name="connsiteX107" fmla="*/ 1024496 w 5260975"/>
                <a:gd name="connsiteY107" fmla="*/ 4603993 h 4707593"/>
                <a:gd name="connsiteX108" fmla="*/ 982153 w 5260975"/>
                <a:gd name="connsiteY108" fmla="*/ 4596311 h 4707593"/>
                <a:gd name="connsiteX109" fmla="*/ 946628 w 5260975"/>
                <a:gd name="connsiteY109" fmla="*/ 4596024 h 4707593"/>
                <a:gd name="connsiteX110" fmla="*/ 890939 w 5260975"/>
                <a:gd name="connsiteY110" fmla="*/ 4597368 h 4707593"/>
                <a:gd name="connsiteX111" fmla="*/ 822769 w 5260975"/>
                <a:gd name="connsiteY111" fmla="*/ 4574133 h 4707593"/>
                <a:gd name="connsiteX112" fmla="*/ 795212 w 5260975"/>
                <a:gd name="connsiteY112" fmla="*/ 4568947 h 4707593"/>
                <a:gd name="connsiteX113" fmla="*/ 769288 w 5260975"/>
                <a:gd name="connsiteY113" fmla="*/ 4566547 h 4707593"/>
                <a:gd name="connsiteX114" fmla="*/ 714271 w 5260975"/>
                <a:gd name="connsiteY114" fmla="*/ 4551089 h 4707593"/>
                <a:gd name="connsiteX115" fmla="*/ 691900 w 5260975"/>
                <a:gd name="connsiteY115" fmla="*/ 4545999 h 4707593"/>
                <a:gd name="connsiteX116" fmla="*/ 660598 w 5260975"/>
                <a:gd name="connsiteY116" fmla="*/ 4546096 h 4707593"/>
                <a:gd name="connsiteX117" fmla="*/ 603662 w 5260975"/>
                <a:gd name="connsiteY117" fmla="*/ 4538991 h 4707593"/>
                <a:gd name="connsiteX118" fmla="*/ 546821 w 5260975"/>
                <a:gd name="connsiteY118" fmla="*/ 4518251 h 4707593"/>
                <a:gd name="connsiteX119" fmla="*/ 522721 w 5260975"/>
                <a:gd name="connsiteY119" fmla="*/ 4520267 h 4707593"/>
                <a:gd name="connsiteX120" fmla="*/ 514080 w 5260975"/>
                <a:gd name="connsiteY120" fmla="*/ 4519788 h 4707593"/>
                <a:gd name="connsiteX121" fmla="*/ 436404 w 5260975"/>
                <a:gd name="connsiteY121" fmla="*/ 4508361 h 4707593"/>
                <a:gd name="connsiteX122" fmla="*/ 428626 w 5260975"/>
                <a:gd name="connsiteY122" fmla="*/ 4507114 h 4707593"/>
                <a:gd name="connsiteX123" fmla="*/ 392141 w 5260975"/>
                <a:gd name="connsiteY123" fmla="*/ 4496936 h 4707593"/>
                <a:gd name="connsiteX124" fmla="*/ 300157 w 5260975"/>
                <a:gd name="connsiteY124" fmla="*/ 4490599 h 4707593"/>
                <a:gd name="connsiteX125" fmla="*/ 294493 w 5260975"/>
                <a:gd name="connsiteY125" fmla="*/ 4489831 h 4707593"/>
                <a:gd name="connsiteX126" fmla="*/ 263671 w 5260975"/>
                <a:gd name="connsiteY126" fmla="*/ 4494919 h 4707593"/>
                <a:gd name="connsiteX127" fmla="*/ 248406 w 5260975"/>
                <a:gd name="connsiteY127" fmla="*/ 4502121 h 4707593"/>
                <a:gd name="connsiteX128" fmla="*/ 224594 w 5260975"/>
                <a:gd name="connsiteY128" fmla="*/ 4509610 h 4707593"/>
                <a:gd name="connsiteX129" fmla="*/ 200398 w 5260975"/>
                <a:gd name="connsiteY129" fmla="*/ 4512395 h 4707593"/>
                <a:gd name="connsiteX130" fmla="*/ 159783 w 5260975"/>
                <a:gd name="connsiteY130" fmla="*/ 4501064 h 4707593"/>
                <a:gd name="connsiteX131" fmla="*/ 144997 w 5260975"/>
                <a:gd name="connsiteY131" fmla="*/ 4499912 h 4707593"/>
                <a:gd name="connsiteX132" fmla="*/ 112064 w 5260975"/>
                <a:gd name="connsiteY132" fmla="*/ 4494440 h 4707593"/>
                <a:gd name="connsiteX133" fmla="*/ 83259 w 5260975"/>
                <a:gd name="connsiteY133" fmla="*/ 4494824 h 4707593"/>
                <a:gd name="connsiteX134" fmla="*/ 60120 w 5260975"/>
                <a:gd name="connsiteY134" fmla="*/ 4503561 h 4707593"/>
                <a:gd name="connsiteX135" fmla="*/ 26514 w 5260975"/>
                <a:gd name="connsiteY135" fmla="*/ 4505289 h 4707593"/>
                <a:gd name="connsiteX136" fmla="*/ 4814 w 5260975"/>
                <a:gd name="connsiteY136" fmla="*/ 4498952 h 4707593"/>
                <a:gd name="connsiteX137" fmla="*/ 398 w 5260975"/>
                <a:gd name="connsiteY137" fmla="*/ 4498089 h 4707593"/>
                <a:gd name="connsiteX138" fmla="*/ 0 w 5260975"/>
                <a:gd name="connsiteY138" fmla="*/ 4498087 h 4707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5260975" h="4707593">
                  <a:moveTo>
                    <a:pt x="0" y="0"/>
                  </a:moveTo>
                  <a:lnTo>
                    <a:pt x="5260975" y="0"/>
                  </a:lnTo>
                  <a:lnTo>
                    <a:pt x="5260975" y="3296937"/>
                  </a:lnTo>
                  <a:lnTo>
                    <a:pt x="5260975" y="3518571"/>
                  </a:lnTo>
                  <a:lnTo>
                    <a:pt x="5226504" y="3534000"/>
                  </a:lnTo>
                  <a:cubicBezTo>
                    <a:pt x="5219783" y="3536785"/>
                    <a:pt x="5212389" y="3538321"/>
                    <a:pt x="5206341" y="3542065"/>
                  </a:cubicBezTo>
                  <a:cubicBezTo>
                    <a:pt x="5178495" y="3559156"/>
                    <a:pt x="5151515" y="3577591"/>
                    <a:pt x="5123287" y="3594010"/>
                  </a:cubicBezTo>
                  <a:cubicBezTo>
                    <a:pt x="5094195" y="3611004"/>
                    <a:pt x="5068175" y="3631071"/>
                    <a:pt x="5048107" y="3658244"/>
                  </a:cubicBezTo>
                  <a:cubicBezTo>
                    <a:pt x="5029480" y="3683496"/>
                    <a:pt x="5011429" y="3709131"/>
                    <a:pt x="4992899" y="3734479"/>
                  </a:cubicBezTo>
                  <a:cubicBezTo>
                    <a:pt x="4988194" y="3740912"/>
                    <a:pt x="4983874" y="3748498"/>
                    <a:pt x="4977440" y="3752627"/>
                  </a:cubicBezTo>
                  <a:cubicBezTo>
                    <a:pt x="4964094" y="3761268"/>
                    <a:pt x="4949500" y="3768277"/>
                    <a:pt x="4935194" y="3775382"/>
                  </a:cubicBezTo>
                  <a:cubicBezTo>
                    <a:pt x="4922903" y="3781431"/>
                    <a:pt x="4909846" y="3785943"/>
                    <a:pt x="4897844" y="3792472"/>
                  </a:cubicBezTo>
                  <a:cubicBezTo>
                    <a:pt x="4888243" y="3797658"/>
                    <a:pt x="4879697" y="3804859"/>
                    <a:pt x="4870767" y="3811388"/>
                  </a:cubicBezTo>
                  <a:cubicBezTo>
                    <a:pt x="4862990" y="3817052"/>
                    <a:pt x="4854445" y="3821949"/>
                    <a:pt x="4847917" y="3828767"/>
                  </a:cubicBezTo>
                  <a:cubicBezTo>
                    <a:pt x="4831977" y="3845281"/>
                    <a:pt x="4815942" y="3861508"/>
                    <a:pt x="4796163" y="3873702"/>
                  </a:cubicBezTo>
                  <a:cubicBezTo>
                    <a:pt x="4776672" y="3885799"/>
                    <a:pt x="4758237" y="3899338"/>
                    <a:pt x="4738843" y="3911628"/>
                  </a:cubicBezTo>
                  <a:cubicBezTo>
                    <a:pt x="4719831" y="3923630"/>
                    <a:pt x="4702645" y="3936783"/>
                    <a:pt x="4692755" y="3958099"/>
                  </a:cubicBezTo>
                  <a:cubicBezTo>
                    <a:pt x="4688339" y="3967508"/>
                    <a:pt x="4682097" y="3977782"/>
                    <a:pt x="4673744" y="3983255"/>
                  </a:cubicBezTo>
                  <a:cubicBezTo>
                    <a:pt x="4661838" y="3991032"/>
                    <a:pt x="4646764" y="3993817"/>
                    <a:pt x="4633801" y="4000442"/>
                  </a:cubicBezTo>
                  <a:cubicBezTo>
                    <a:pt x="4618535" y="4008219"/>
                    <a:pt x="4600869" y="4014940"/>
                    <a:pt x="4590499" y="4027326"/>
                  </a:cubicBezTo>
                  <a:cubicBezTo>
                    <a:pt x="4581281" y="4038368"/>
                    <a:pt x="4571968" y="4047009"/>
                    <a:pt x="4559773" y="4054018"/>
                  </a:cubicBezTo>
                  <a:cubicBezTo>
                    <a:pt x="4551229" y="4058915"/>
                    <a:pt x="4544892" y="4067844"/>
                    <a:pt x="4536059" y="4071877"/>
                  </a:cubicBezTo>
                  <a:cubicBezTo>
                    <a:pt x="4524442" y="4077254"/>
                    <a:pt x="4512727" y="4081479"/>
                    <a:pt x="4502550" y="4089832"/>
                  </a:cubicBezTo>
                  <a:cubicBezTo>
                    <a:pt x="4491987" y="4098473"/>
                    <a:pt x="4479986" y="4105290"/>
                    <a:pt x="4468944" y="4113356"/>
                  </a:cubicBezTo>
                  <a:cubicBezTo>
                    <a:pt x="4463087" y="4117676"/>
                    <a:pt x="4458286" y="4123341"/>
                    <a:pt x="4452623" y="4127854"/>
                  </a:cubicBezTo>
                  <a:cubicBezTo>
                    <a:pt x="4442252" y="4136111"/>
                    <a:pt x="4431690" y="4144176"/>
                    <a:pt x="4421032" y="4151953"/>
                  </a:cubicBezTo>
                  <a:cubicBezTo>
                    <a:pt x="4410375" y="4159731"/>
                    <a:pt x="4400197" y="4168756"/>
                    <a:pt x="4388483" y="4174421"/>
                  </a:cubicBezTo>
                  <a:cubicBezTo>
                    <a:pt x="4368513" y="4184023"/>
                    <a:pt x="4346717" y="4189784"/>
                    <a:pt x="4327321" y="4200153"/>
                  </a:cubicBezTo>
                  <a:cubicBezTo>
                    <a:pt x="4307639" y="4210714"/>
                    <a:pt x="4289107" y="4223965"/>
                    <a:pt x="4271633" y="4237983"/>
                  </a:cubicBezTo>
                  <a:cubicBezTo>
                    <a:pt x="4257807" y="4249025"/>
                    <a:pt x="4244845" y="4259971"/>
                    <a:pt x="4227465" y="4265635"/>
                  </a:cubicBezTo>
                  <a:cubicBezTo>
                    <a:pt x="4217768" y="4268804"/>
                    <a:pt x="4207591" y="4275717"/>
                    <a:pt x="4201733" y="4283783"/>
                  </a:cubicBezTo>
                  <a:cubicBezTo>
                    <a:pt x="4189059" y="4301353"/>
                    <a:pt x="4172833" y="4313739"/>
                    <a:pt x="4154494" y="4324301"/>
                  </a:cubicBezTo>
                  <a:cubicBezTo>
                    <a:pt x="4130010" y="4338511"/>
                    <a:pt x="4105814" y="4353009"/>
                    <a:pt x="4081234" y="4366931"/>
                  </a:cubicBezTo>
                  <a:cubicBezTo>
                    <a:pt x="4066737" y="4375189"/>
                    <a:pt x="4052335" y="4383926"/>
                    <a:pt x="4036971" y="4389975"/>
                  </a:cubicBezTo>
                  <a:cubicBezTo>
                    <a:pt x="4005575" y="4402457"/>
                    <a:pt x="3973410" y="4413114"/>
                    <a:pt x="3941725" y="4424733"/>
                  </a:cubicBezTo>
                  <a:cubicBezTo>
                    <a:pt x="3931355" y="4428477"/>
                    <a:pt x="3921561" y="4433854"/>
                    <a:pt x="3910999" y="4437119"/>
                  </a:cubicBezTo>
                  <a:cubicBezTo>
                    <a:pt x="3899573" y="4440671"/>
                    <a:pt x="3887285" y="4441727"/>
                    <a:pt x="3875859" y="4445280"/>
                  </a:cubicBezTo>
                  <a:cubicBezTo>
                    <a:pt x="3856847" y="4451136"/>
                    <a:pt x="3838412" y="4458626"/>
                    <a:pt x="3819401" y="4464579"/>
                  </a:cubicBezTo>
                  <a:cubicBezTo>
                    <a:pt x="3782723" y="4476005"/>
                    <a:pt x="3745949" y="4486951"/>
                    <a:pt x="3709176" y="4497800"/>
                  </a:cubicBezTo>
                  <a:cubicBezTo>
                    <a:pt x="3701303" y="4500105"/>
                    <a:pt x="3692757" y="4500393"/>
                    <a:pt x="3684981" y="4502889"/>
                  </a:cubicBezTo>
                  <a:cubicBezTo>
                    <a:pt x="3664337" y="4509610"/>
                    <a:pt x="3643789" y="4516907"/>
                    <a:pt x="3623338" y="4524300"/>
                  </a:cubicBezTo>
                  <a:cubicBezTo>
                    <a:pt x="3610953" y="4528813"/>
                    <a:pt x="3598854" y="4534382"/>
                    <a:pt x="3586373" y="4538702"/>
                  </a:cubicBezTo>
                  <a:cubicBezTo>
                    <a:pt x="3576387" y="4542159"/>
                    <a:pt x="3566113" y="4544847"/>
                    <a:pt x="3555743" y="4546960"/>
                  </a:cubicBezTo>
                  <a:cubicBezTo>
                    <a:pt x="3546814" y="4548785"/>
                    <a:pt x="3537501" y="4548592"/>
                    <a:pt x="3528667" y="4550801"/>
                  </a:cubicBezTo>
                  <a:cubicBezTo>
                    <a:pt x="3504759" y="4556753"/>
                    <a:pt x="3481140" y="4563475"/>
                    <a:pt x="3457424" y="4569811"/>
                  </a:cubicBezTo>
                  <a:cubicBezTo>
                    <a:pt x="3447919" y="4572308"/>
                    <a:pt x="3438221" y="4574133"/>
                    <a:pt x="3429003" y="4577301"/>
                  </a:cubicBezTo>
                  <a:cubicBezTo>
                    <a:pt x="3404327" y="4585654"/>
                    <a:pt x="3380036" y="4595159"/>
                    <a:pt x="3355264" y="4603033"/>
                  </a:cubicBezTo>
                  <a:cubicBezTo>
                    <a:pt x="3334717" y="4609562"/>
                    <a:pt x="3313593" y="4614266"/>
                    <a:pt x="3292757" y="4620027"/>
                  </a:cubicBezTo>
                  <a:cubicBezTo>
                    <a:pt x="3283924" y="4622524"/>
                    <a:pt x="3275475" y="4626077"/>
                    <a:pt x="3266643" y="4628188"/>
                  </a:cubicBezTo>
                  <a:cubicBezTo>
                    <a:pt x="3246863" y="4632990"/>
                    <a:pt x="3226796" y="4637022"/>
                    <a:pt x="3206921" y="4641823"/>
                  </a:cubicBezTo>
                  <a:cubicBezTo>
                    <a:pt x="3195590" y="4644607"/>
                    <a:pt x="3184645" y="4649600"/>
                    <a:pt x="3173123" y="4651425"/>
                  </a:cubicBezTo>
                  <a:cubicBezTo>
                    <a:pt x="3145759" y="4655745"/>
                    <a:pt x="3118203" y="4658817"/>
                    <a:pt x="3090646" y="4662274"/>
                  </a:cubicBezTo>
                  <a:cubicBezTo>
                    <a:pt x="3062227" y="4665826"/>
                    <a:pt x="3033902" y="4669571"/>
                    <a:pt x="3005480" y="4672739"/>
                  </a:cubicBezTo>
                  <a:cubicBezTo>
                    <a:pt x="2989926" y="4674372"/>
                    <a:pt x="2974275" y="4674660"/>
                    <a:pt x="2958721" y="4676196"/>
                  </a:cubicBezTo>
                  <a:cubicBezTo>
                    <a:pt x="2945087" y="4677541"/>
                    <a:pt x="2931549" y="4680037"/>
                    <a:pt x="2917915" y="4681670"/>
                  </a:cubicBezTo>
                  <a:cubicBezTo>
                    <a:pt x="2906105" y="4683013"/>
                    <a:pt x="2894199" y="4683781"/>
                    <a:pt x="2882389" y="4685126"/>
                  </a:cubicBezTo>
                  <a:cubicBezTo>
                    <a:pt x="2863475" y="4687334"/>
                    <a:pt x="2844655" y="4689831"/>
                    <a:pt x="2825837" y="4692135"/>
                  </a:cubicBezTo>
                  <a:cubicBezTo>
                    <a:pt x="2817964" y="4692999"/>
                    <a:pt x="2809706" y="4695399"/>
                    <a:pt x="2802313" y="4693960"/>
                  </a:cubicBezTo>
                  <a:cubicBezTo>
                    <a:pt x="2783686" y="4690310"/>
                    <a:pt x="2765347" y="4691367"/>
                    <a:pt x="2746816" y="4693863"/>
                  </a:cubicBezTo>
                  <a:cubicBezTo>
                    <a:pt x="2740479" y="4694728"/>
                    <a:pt x="2733662" y="4694535"/>
                    <a:pt x="2727517" y="4692903"/>
                  </a:cubicBezTo>
                  <a:cubicBezTo>
                    <a:pt x="2714939" y="4689638"/>
                    <a:pt x="2702745" y="4685029"/>
                    <a:pt x="2690359" y="4680997"/>
                  </a:cubicBezTo>
                  <a:cubicBezTo>
                    <a:pt x="2689014" y="4680517"/>
                    <a:pt x="2687382" y="4680421"/>
                    <a:pt x="2685943" y="4680133"/>
                  </a:cubicBezTo>
                  <a:cubicBezTo>
                    <a:pt x="2677781" y="4678500"/>
                    <a:pt x="2669717" y="4676868"/>
                    <a:pt x="2661554" y="4675428"/>
                  </a:cubicBezTo>
                  <a:cubicBezTo>
                    <a:pt x="2657138" y="4674660"/>
                    <a:pt x="2652625" y="4674564"/>
                    <a:pt x="2648208" y="4673892"/>
                  </a:cubicBezTo>
                  <a:cubicBezTo>
                    <a:pt x="2631118" y="4671203"/>
                    <a:pt x="2612299" y="4675716"/>
                    <a:pt x="2597512" y="4664099"/>
                  </a:cubicBezTo>
                  <a:cubicBezTo>
                    <a:pt x="2587911" y="4656609"/>
                    <a:pt x="2578597" y="4658338"/>
                    <a:pt x="2568324" y="4659490"/>
                  </a:cubicBezTo>
                  <a:cubicBezTo>
                    <a:pt x="2560547" y="4660354"/>
                    <a:pt x="2552577" y="4660065"/>
                    <a:pt x="2544704" y="4660162"/>
                  </a:cubicBezTo>
                  <a:cubicBezTo>
                    <a:pt x="2530878" y="4660449"/>
                    <a:pt x="2517052" y="4660546"/>
                    <a:pt x="2503225" y="4661026"/>
                  </a:cubicBezTo>
                  <a:cubicBezTo>
                    <a:pt x="2498808" y="4661218"/>
                    <a:pt x="2494297" y="4663619"/>
                    <a:pt x="2489975" y="4663235"/>
                  </a:cubicBezTo>
                  <a:cubicBezTo>
                    <a:pt x="2470004" y="4661410"/>
                    <a:pt x="2450033" y="4658529"/>
                    <a:pt x="2430061" y="4656897"/>
                  </a:cubicBezTo>
                  <a:cubicBezTo>
                    <a:pt x="2418732" y="4655938"/>
                    <a:pt x="2407114" y="4657761"/>
                    <a:pt x="2395880" y="4656417"/>
                  </a:cubicBezTo>
                  <a:cubicBezTo>
                    <a:pt x="2382919" y="4654881"/>
                    <a:pt x="2370245" y="4650945"/>
                    <a:pt x="2357378" y="4648544"/>
                  </a:cubicBezTo>
                  <a:cubicBezTo>
                    <a:pt x="2353826" y="4647872"/>
                    <a:pt x="2349889" y="4648736"/>
                    <a:pt x="2346145" y="4648928"/>
                  </a:cubicBezTo>
                  <a:cubicBezTo>
                    <a:pt x="2341920" y="4649120"/>
                    <a:pt x="2337791" y="4649504"/>
                    <a:pt x="2333567" y="4649600"/>
                  </a:cubicBezTo>
                  <a:cubicBezTo>
                    <a:pt x="2320700" y="4649793"/>
                    <a:pt x="2307835" y="4649504"/>
                    <a:pt x="2294968" y="4650177"/>
                  </a:cubicBezTo>
                  <a:cubicBezTo>
                    <a:pt x="2287095" y="4650561"/>
                    <a:pt x="2278839" y="4654497"/>
                    <a:pt x="2271540" y="4653057"/>
                  </a:cubicBezTo>
                  <a:cubicBezTo>
                    <a:pt x="2256659" y="4650272"/>
                    <a:pt x="2241776" y="4656513"/>
                    <a:pt x="2226895" y="4651329"/>
                  </a:cubicBezTo>
                  <a:cubicBezTo>
                    <a:pt x="2222285" y="4649793"/>
                    <a:pt x="2215948" y="4653633"/>
                    <a:pt x="2210379" y="4653825"/>
                  </a:cubicBezTo>
                  <a:cubicBezTo>
                    <a:pt x="2196457" y="4654305"/>
                    <a:pt x="2182535" y="4654209"/>
                    <a:pt x="2168613" y="4654113"/>
                  </a:cubicBezTo>
                  <a:cubicBezTo>
                    <a:pt x="2156131" y="4654017"/>
                    <a:pt x="2143168" y="4655361"/>
                    <a:pt x="2131167" y="4652673"/>
                  </a:cubicBezTo>
                  <a:cubicBezTo>
                    <a:pt x="2118588" y="4649793"/>
                    <a:pt x="2107259" y="4650177"/>
                    <a:pt x="2095065" y="4653441"/>
                  </a:cubicBezTo>
                  <a:cubicBezTo>
                    <a:pt x="2086711" y="4655649"/>
                    <a:pt x="2077878" y="4655938"/>
                    <a:pt x="2069237" y="4656609"/>
                  </a:cubicBezTo>
                  <a:cubicBezTo>
                    <a:pt x="2059924" y="4657377"/>
                    <a:pt x="2049650" y="4655361"/>
                    <a:pt x="2041201" y="4658529"/>
                  </a:cubicBezTo>
                  <a:cubicBezTo>
                    <a:pt x="2016044" y="4667939"/>
                    <a:pt x="1990216" y="4669955"/>
                    <a:pt x="1963909" y="4669955"/>
                  </a:cubicBezTo>
                  <a:cubicBezTo>
                    <a:pt x="1959107" y="4669955"/>
                    <a:pt x="1954210" y="4668612"/>
                    <a:pt x="1949603" y="4667171"/>
                  </a:cubicBezTo>
                  <a:cubicBezTo>
                    <a:pt x="1922717" y="4658529"/>
                    <a:pt x="1895737" y="4659297"/>
                    <a:pt x="1868373" y="4664578"/>
                  </a:cubicBezTo>
                  <a:cubicBezTo>
                    <a:pt x="1862708" y="4665731"/>
                    <a:pt x="1856372" y="4665923"/>
                    <a:pt x="1850707" y="4664771"/>
                  </a:cubicBezTo>
                  <a:cubicBezTo>
                    <a:pt x="1834768" y="4661410"/>
                    <a:pt x="1819309" y="4655841"/>
                    <a:pt x="1803275" y="4653441"/>
                  </a:cubicBezTo>
                  <a:cubicBezTo>
                    <a:pt x="1776775" y="4649504"/>
                    <a:pt x="1753828" y="4662754"/>
                    <a:pt x="1730112" y="4671396"/>
                  </a:cubicBezTo>
                  <a:cubicBezTo>
                    <a:pt x="1707548" y="4679557"/>
                    <a:pt x="1688345" y="4697992"/>
                    <a:pt x="1661652" y="4693863"/>
                  </a:cubicBezTo>
                  <a:cubicBezTo>
                    <a:pt x="1658965" y="4693479"/>
                    <a:pt x="1655988" y="4696071"/>
                    <a:pt x="1653011" y="4696744"/>
                  </a:cubicBezTo>
                  <a:cubicBezTo>
                    <a:pt x="1644850" y="4698568"/>
                    <a:pt x="1636689" y="4700776"/>
                    <a:pt x="1628431" y="4701641"/>
                  </a:cubicBezTo>
                  <a:cubicBezTo>
                    <a:pt x="1618350" y="4702793"/>
                    <a:pt x="1608076" y="4702409"/>
                    <a:pt x="1597995" y="4703369"/>
                  </a:cubicBezTo>
                  <a:cubicBezTo>
                    <a:pt x="1585032" y="4704521"/>
                    <a:pt x="1572263" y="4707593"/>
                    <a:pt x="1559396" y="4707593"/>
                  </a:cubicBezTo>
                  <a:cubicBezTo>
                    <a:pt x="1549026" y="4707593"/>
                    <a:pt x="1538753" y="4704041"/>
                    <a:pt x="1528480" y="4702312"/>
                  </a:cubicBezTo>
                  <a:cubicBezTo>
                    <a:pt x="1513981" y="4699912"/>
                    <a:pt x="1498042" y="4700584"/>
                    <a:pt x="1485272" y="4694439"/>
                  </a:cubicBezTo>
                  <a:cubicBezTo>
                    <a:pt x="1471639" y="4687910"/>
                    <a:pt x="1458676" y="4684934"/>
                    <a:pt x="1444562" y="4686950"/>
                  </a:cubicBezTo>
                  <a:cubicBezTo>
                    <a:pt x="1439857" y="4687622"/>
                    <a:pt x="1433808" y="4691655"/>
                    <a:pt x="1431696" y="4695783"/>
                  </a:cubicBezTo>
                  <a:cubicBezTo>
                    <a:pt x="1426991" y="4705001"/>
                    <a:pt x="1420559" y="4706634"/>
                    <a:pt x="1411821" y="4703464"/>
                  </a:cubicBezTo>
                  <a:cubicBezTo>
                    <a:pt x="1404236" y="4700776"/>
                    <a:pt x="1394922" y="4699432"/>
                    <a:pt x="1389738" y="4694247"/>
                  </a:cubicBezTo>
                  <a:cubicBezTo>
                    <a:pt x="1375047" y="4679557"/>
                    <a:pt x="1356324" y="4679077"/>
                    <a:pt x="1338081" y="4675141"/>
                  </a:cubicBezTo>
                  <a:cubicBezTo>
                    <a:pt x="1326945" y="4672739"/>
                    <a:pt x="1316574" y="4672644"/>
                    <a:pt x="1305436" y="4674276"/>
                  </a:cubicBezTo>
                  <a:cubicBezTo>
                    <a:pt x="1281241" y="4677925"/>
                    <a:pt x="1257717" y="4672739"/>
                    <a:pt x="1234481" y="4666115"/>
                  </a:cubicBezTo>
                  <a:cubicBezTo>
                    <a:pt x="1219118" y="4661698"/>
                    <a:pt x="1203372" y="4659010"/>
                    <a:pt x="1188106" y="4654497"/>
                  </a:cubicBezTo>
                  <a:cubicBezTo>
                    <a:pt x="1176680" y="4651041"/>
                    <a:pt x="1165255" y="4646912"/>
                    <a:pt x="1154790" y="4641343"/>
                  </a:cubicBezTo>
                  <a:cubicBezTo>
                    <a:pt x="1139618" y="4633181"/>
                    <a:pt x="1126369" y="4620891"/>
                    <a:pt x="1107069" y="4624156"/>
                  </a:cubicBezTo>
                  <a:cubicBezTo>
                    <a:pt x="1090074" y="4627036"/>
                    <a:pt x="1074713" y="4620988"/>
                    <a:pt x="1059158" y="4615227"/>
                  </a:cubicBezTo>
                  <a:cubicBezTo>
                    <a:pt x="1047732" y="4611002"/>
                    <a:pt x="1036308" y="4606681"/>
                    <a:pt x="1024496" y="4603993"/>
                  </a:cubicBezTo>
                  <a:cubicBezTo>
                    <a:pt x="1010478" y="4600824"/>
                    <a:pt x="994635" y="4602169"/>
                    <a:pt x="982153" y="4596311"/>
                  </a:cubicBezTo>
                  <a:cubicBezTo>
                    <a:pt x="969095" y="4590166"/>
                    <a:pt x="958246" y="4594295"/>
                    <a:pt x="946628" y="4596024"/>
                  </a:cubicBezTo>
                  <a:cubicBezTo>
                    <a:pt x="928097" y="4598712"/>
                    <a:pt x="909661" y="4603705"/>
                    <a:pt x="890939" y="4597368"/>
                  </a:cubicBezTo>
                  <a:cubicBezTo>
                    <a:pt x="868184" y="4589687"/>
                    <a:pt x="845620" y="4581430"/>
                    <a:pt x="822769" y="4574133"/>
                  </a:cubicBezTo>
                  <a:cubicBezTo>
                    <a:pt x="813934" y="4571347"/>
                    <a:pt x="804431" y="4570195"/>
                    <a:pt x="795212" y="4568947"/>
                  </a:cubicBezTo>
                  <a:cubicBezTo>
                    <a:pt x="786476" y="4567891"/>
                    <a:pt x="776010" y="4570579"/>
                    <a:pt x="769288" y="4566547"/>
                  </a:cubicBezTo>
                  <a:cubicBezTo>
                    <a:pt x="752005" y="4556178"/>
                    <a:pt x="734243" y="4551089"/>
                    <a:pt x="714271" y="4551089"/>
                  </a:cubicBezTo>
                  <a:cubicBezTo>
                    <a:pt x="706781" y="4551089"/>
                    <a:pt x="699484" y="4546768"/>
                    <a:pt x="691900" y="4545999"/>
                  </a:cubicBezTo>
                  <a:cubicBezTo>
                    <a:pt x="681529" y="4545040"/>
                    <a:pt x="669623" y="4542447"/>
                    <a:pt x="660598" y="4546096"/>
                  </a:cubicBezTo>
                  <a:cubicBezTo>
                    <a:pt x="639379" y="4554737"/>
                    <a:pt x="622193" y="4547536"/>
                    <a:pt x="603662" y="4538991"/>
                  </a:cubicBezTo>
                  <a:cubicBezTo>
                    <a:pt x="585418" y="4530541"/>
                    <a:pt x="566215" y="4523821"/>
                    <a:pt x="546821" y="4518251"/>
                  </a:cubicBezTo>
                  <a:cubicBezTo>
                    <a:pt x="539524" y="4516235"/>
                    <a:pt x="530787" y="4519596"/>
                    <a:pt x="522721" y="4520267"/>
                  </a:cubicBezTo>
                  <a:cubicBezTo>
                    <a:pt x="519840" y="4520460"/>
                    <a:pt x="516671" y="4520748"/>
                    <a:pt x="514080" y="4519788"/>
                  </a:cubicBezTo>
                  <a:cubicBezTo>
                    <a:pt x="489020" y="4510570"/>
                    <a:pt x="463575" y="4503561"/>
                    <a:pt x="436404" y="4508361"/>
                  </a:cubicBezTo>
                  <a:cubicBezTo>
                    <a:pt x="433908" y="4508842"/>
                    <a:pt x="431123" y="4507786"/>
                    <a:pt x="428626" y="4507114"/>
                  </a:cubicBezTo>
                  <a:cubicBezTo>
                    <a:pt x="416432" y="4503657"/>
                    <a:pt x="404526" y="4498184"/>
                    <a:pt x="392141" y="4496936"/>
                  </a:cubicBezTo>
                  <a:cubicBezTo>
                    <a:pt x="361608" y="4493864"/>
                    <a:pt x="330884" y="4492615"/>
                    <a:pt x="300157" y="4490599"/>
                  </a:cubicBezTo>
                  <a:cubicBezTo>
                    <a:pt x="298237" y="4490503"/>
                    <a:pt x="296221" y="4490503"/>
                    <a:pt x="294493" y="4489831"/>
                  </a:cubicBezTo>
                  <a:cubicBezTo>
                    <a:pt x="283163" y="4485702"/>
                    <a:pt x="273274" y="4487047"/>
                    <a:pt x="263671" y="4494919"/>
                  </a:cubicBezTo>
                  <a:cubicBezTo>
                    <a:pt x="259447" y="4498376"/>
                    <a:pt x="253686" y="4500200"/>
                    <a:pt x="248406" y="4502121"/>
                  </a:cubicBezTo>
                  <a:cubicBezTo>
                    <a:pt x="240628" y="4505002"/>
                    <a:pt x="232659" y="4507786"/>
                    <a:pt x="224594" y="4509610"/>
                  </a:cubicBezTo>
                  <a:cubicBezTo>
                    <a:pt x="216624" y="4511338"/>
                    <a:pt x="208079" y="4513738"/>
                    <a:pt x="200398" y="4512395"/>
                  </a:cubicBezTo>
                  <a:cubicBezTo>
                    <a:pt x="186572" y="4509994"/>
                    <a:pt x="173417" y="4504618"/>
                    <a:pt x="159783" y="4501064"/>
                  </a:cubicBezTo>
                  <a:cubicBezTo>
                    <a:pt x="155079" y="4499816"/>
                    <a:pt x="149893" y="4500009"/>
                    <a:pt x="144997" y="4499912"/>
                  </a:cubicBezTo>
                  <a:cubicBezTo>
                    <a:pt x="133763" y="4499625"/>
                    <a:pt x="122241" y="4502409"/>
                    <a:pt x="112064" y="4494440"/>
                  </a:cubicBezTo>
                  <a:cubicBezTo>
                    <a:pt x="102655" y="4486951"/>
                    <a:pt x="93148" y="4489158"/>
                    <a:pt x="83259" y="4494824"/>
                  </a:cubicBezTo>
                  <a:cubicBezTo>
                    <a:pt x="76154" y="4498857"/>
                    <a:pt x="68090" y="4502025"/>
                    <a:pt x="60120" y="4503561"/>
                  </a:cubicBezTo>
                  <a:cubicBezTo>
                    <a:pt x="49174" y="4505673"/>
                    <a:pt x="38324" y="4506538"/>
                    <a:pt x="26514" y="4505289"/>
                  </a:cubicBezTo>
                  <a:cubicBezTo>
                    <a:pt x="18161" y="4504425"/>
                    <a:pt x="11343" y="4504041"/>
                    <a:pt x="4814" y="4498952"/>
                  </a:cubicBezTo>
                  <a:cubicBezTo>
                    <a:pt x="3759" y="4498184"/>
                    <a:pt x="1839" y="4497992"/>
                    <a:pt x="398" y="4498089"/>
                  </a:cubicBezTo>
                  <a:lnTo>
                    <a:pt x="0" y="4498087"/>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alpha val="14000"/>
                  </a:schemeClr>
                </a:solidFill>
              </a:endParaRPr>
            </a:p>
          </p:txBody>
        </p:sp>
        <p:sp>
          <p:nvSpPr>
            <p:cNvPr id="12" name="Freeform: Shape 11">
              <a:extLst>
                <a:ext uri="{FF2B5EF4-FFF2-40B4-BE49-F238E27FC236}">
                  <a16:creationId xmlns:a16="http://schemas.microsoft.com/office/drawing/2014/main" id="{EE5154B2-BEF9-4C08-B6B1-9DED9F17C4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7089" y="1498602"/>
              <a:ext cx="4403345" cy="3940174"/>
            </a:xfrm>
            <a:custGeom>
              <a:avLst/>
              <a:gdLst>
                <a:gd name="connsiteX0" fmla="*/ 0 w 5260975"/>
                <a:gd name="connsiteY0" fmla="*/ 0 h 4707593"/>
                <a:gd name="connsiteX1" fmla="*/ 5260975 w 5260975"/>
                <a:gd name="connsiteY1" fmla="*/ 0 h 4707593"/>
                <a:gd name="connsiteX2" fmla="*/ 5260975 w 5260975"/>
                <a:gd name="connsiteY2" fmla="*/ 3296937 h 4707593"/>
                <a:gd name="connsiteX3" fmla="*/ 5260975 w 5260975"/>
                <a:gd name="connsiteY3" fmla="*/ 3518571 h 4707593"/>
                <a:gd name="connsiteX4" fmla="*/ 5226504 w 5260975"/>
                <a:gd name="connsiteY4" fmla="*/ 3534000 h 4707593"/>
                <a:gd name="connsiteX5" fmla="*/ 5206341 w 5260975"/>
                <a:gd name="connsiteY5" fmla="*/ 3542065 h 4707593"/>
                <a:gd name="connsiteX6" fmla="*/ 5123287 w 5260975"/>
                <a:gd name="connsiteY6" fmla="*/ 3594010 h 4707593"/>
                <a:gd name="connsiteX7" fmla="*/ 5048107 w 5260975"/>
                <a:gd name="connsiteY7" fmla="*/ 3658244 h 4707593"/>
                <a:gd name="connsiteX8" fmla="*/ 4992899 w 5260975"/>
                <a:gd name="connsiteY8" fmla="*/ 3734479 h 4707593"/>
                <a:gd name="connsiteX9" fmla="*/ 4977440 w 5260975"/>
                <a:gd name="connsiteY9" fmla="*/ 3752627 h 4707593"/>
                <a:gd name="connsiteX10" fmla="*/ 4935194 w 5260975"/>
                <a:gd name="connsiteY10" fmla="*/ 3775382 h 4707593"/>
                <a:gd name="connsiteX11" fmla="*/ 4897844 w 5260975"/>
                <a:gd name="connsiteY11" fmla="*/ 3792472 h 4707593"/>
                <a:gd name="connsiteX12" fmla="*/ 4870767 w 5260975"/>
                <a:gd name="connsiteY12" fmla="*/ 3811388 h 4707593"/>
                <a:gd name="connsiteX13" fmla="*/ 4847917 w 5260975"/>
                <a:gd name="connsiteY13" fmla="*/ 3828767 h 4707593"/>
                <a:gd name="connsiteX14" fmla="*/ 4796163 w 5260975"/>
                <a:gd name="connsiteY14" fmla="*/ 3873702 h 4707593"/>
                <a:gd name="connsiteX15" fmla="*/ 4738843 w 5260975"/>
                <a:gd name="connsiteY15" fmla="*/ 3911628 h 4707593"/>
                <a:gd name="connsiteX16" fmla="*/ 4692755 w 5260975"/>
                <a:gd name="connsiteY16" fmla="*/ 3958099 h 4707593"/>
                <a:gd name="connsiteX17" fmla="*/ 4673744 w 5260975"/>
                <a:gd name="connsiteY17" fmla="*/ 3983255 h 4707593"/>
                <a:gd name="connsiteX18" fmla="*/ 4633801 w 5260975"/>
                <a:gd name="connsiteY18" fmla="*/ 4000442 h 4707593"/>
                <a:gd name="connsiteX19" fmla="*/ 4590499 w 5260975"/>
                <a:gd name="connsiteY19" fmla="*/ 4027326 h 4707593"/>
                <a:gd name="connsiteX20" fmla="*/ 4559773 w 5260975"/>
                <a:gd name="connsiteY20" fmla="*/ 4054018 h 4707593"/>
                <a:gd name="connsiteX21" fmla="*/ 4536059 w 5260975"/>
                <a:gd name="connsiteY21" fmla="*/ 4071877 h 4707593"/>
                <a:gd name="connsiteX22" fmla="*/ 4502550 w 5260975"/>
                <a:gd name="connsiteY22" fmla="*/ 4089832 h 4707593"/>
                <a:gd name="connsiteX23" fmla="*/ 4468944 w 5260975"/>
                <a:gd name="connsiteY23" fmla="*/ 4113356 h 4707593"/>
                <a:gd name="connsiteX24" fmla="*/ 4452623 w 5260975"/>
                <a:gd name="connsiteY24" fmla="*/ 4127854 h 4707593"/>
                <a:gd name="connsiteX25" fmla="*/ 4421032 w 5260975"/>
                <a:gd name="connsiteY25" fmla="*/ 4151953 h 4707593"/>
                <a:gd name="connsiteX26" fmla="*/ 4388483 w 5260975"/>
                <a:gd name="connsiteY26" fmla="*/ 4174421 h 4707593"/>
                <a:gd name="connsiteX27" fmla="*/ 4327321 w 5260975"/>
                <a:gd name="connsiteY27" fmla="*/ 4200153 h 4707593"/>
                <a:gd name="connsiteX28" fmla="*/ 4271633 w 5260975"/>
                <a:gd name="connsiteY28" fmla="*/ 4237983 h 4707593"/>
                <a:gd name="connsiteX29" fmla="*/ 4227465 w 5260975"/>
                <a:gd name="connsiteY29" fmla="*/ 4265635 h 4707593"/>
                <a:gd name="connsiteX30" fmla="*/ 4201733 w 5260975"/>
                <a:gd name="connsiteY30" fmla="*/ 4283783 h 4707593"/>
                <a:gd name="connsiteX31" fmla="*/ 4154494 w 5260975"/>
                <a:gd name="connsiteY31" fmla="*/ 4324301 h 4707593"/>
                <a:gd name="connsiteX32" fmla="*/ 4081234 w 5260975"/>
                <a:gd name="connsiteY32" fmla="*/ 4366931 h 4707593"/>
                <a:gd name="connsiteX33" fmla="*/ 4036971 w 5260975"/>
                <a:gd name="connsiteY33" fmla="*/ 4389975 h 4707593"/>
                <a:gd name="connsiteX34" fmla="*/ 3941725 w 5260975"/>
                <a:gd name="connsiteY34" fmla="*/ 4424733 h 4707593"/>
                <a:gd name="connsiteX35" fmla="*/ 3910999 w 5260975"/>
                <a:gd name="connsiteY35" fmla="*/ 4437119 h 4707593"/>
                <a:gd name="connsiteX36" fmla="*/ 3875859 w 5260975"/>
                <a:gd name="connsiteY36" fmla="*/ 4445280 h 4707593"/>
                <a:gd name="connsiteX37" fmla="*/ 3819401 w 5260975"/>
                <a:gd name="connsiteY37" fmla="*/ 4464579 h 4707593"/>
                <a:gd name="connsiteX38" fmla="*/ 3709176 w 5260975"/>
                <a:gd name="connsiteY38" fmla="*/ 4497800 h 4707593"/>
                <a:gd name="connsiteX39" fmla="*/ 3684981 w 5260975"/>
                <a:gd name="connsiteY39" fmla="*/ 4502889 h 4707593"/>
                <a:gd name="connsiteX40" fmla="*/ 3623338 w 5260975"/>
                <a:gd name="connsiteY40" fmla="*/ 4524300 h 4707593"/>
                <a:gd name="connsiteX41" fmla="*/ 3586373 w 5260975"/>
                <a:gd name="connsiteY41" fmla="*/ 4538702 h 4707593"/>
                <a:gd name="connsiteX42" fmla="*/ 3555743 w 5260975"/>
                <a:gd name="connsiteY42" fmla="*/ 4546960 h 4707593"/>
                <a:gd name="connsiteX43" fmla="*/ 3528667 w 5260975"/>
                <a:gd name="connsiteY43" fmla="*/ 4550801 h 4707593"/>
                <a:gd name="connsiteX44" fmla="*/ 3457424 w 5260975"/>
                <a:gd name="connsiteY44" fmla="*/ 4569811 h 4707593"/>
                <a:gd name="connsiteX45" fmla="*/ 3429003 w 5260975"/>
                <a:gd name="connsiteY45" fmla="*/ 4577301 h 4707593"/>
                <a:gd name="connsiteX46" fmla="*/ 3355264 w 5260975"/>
                <a:gd name="connsiteY46" fmla="*/ 4603033 h 4707593"/>
                <a:gd name="connsiteX47" fmla="*/ 3292757 w 5260975"/>
                <a:gd name="connsiteY47" fmla="*/ 4620027 h 4707593"/>
                <a:gd name="connsiteX48" fmla="*/ 3266643 w 5260975"/>
                <a:gd name="connsiteY48" fmla="*/ 4628188 h 4707593"/>
                <a:gd name="connsiteX49" fmla="*/ 3206921 w 5260975"/>
                <a:gd name="connsiteY49" fmla="*/ 4641823 h 4707593"/>
                <a:gd name="connsiteX50" fmla="*/ 3173123 w 5260975"/>
                <a:gd name="connsiteY50" fmla="*/ 4651425 h 4707593"/>
                <a:gd name="connsiteX51" fmla="*/ 3090646 w 5260975"/>
                <a:gd name="connsiteY51" fmla="*/ 4662274 h 4707593"/>
                <a:gd name="connsiteX52" fmla="*/ 3005480 w 5260975"/>
                <a:gd name="connsiteY52" fmla="*/ 4672739 h 4707593"/>
                <a:gd name="connsiteX53" fmla="*/ 2958721 w 5260975"/>
                <a:gd name="connsiteY53" fmla="*/ 4676196 h 4707593"/>
                <a:gd name="connsiteX54" fmla="*/ 2917915 w 5260975"/>
                <a:gd name="connsiteY54" fmla="*/ 4681670 h 4707593"/>
                <a:gd name="connsiteX55" fmla="*/ 2882389 w 5260975"/>
                <a:gd name="connsiteY55" fmla="*/ 4685126 h 4707593"/>
                <a:gd name="connsiteX56" fmla="*/ 2825837 w 5260975"/>
                <a:gd name="connsiteY56" fmla="*/ 4692135 h 4707593"/>
                <a:gd name="connsiteX57" fmla="*/ 2802313 w 5260975"/>
                <a:gd name="connsiteY57" fmla="*/ 4693960 h 4707593"/>
                <a:gd name="connsiteX58" fmla="*/ 2746816 w 5260975"/>
                <a:gd name="connsiteY58" fmla="*/ 4693863 h 4707593"/>
                <a:gd name="connsiteX59" fmla="*/ 2727517 w 5260975"/>
                <a:gd name="connsiteY59" fmla="*/ 4692903 h 4707593"/>
                <a:gd name="connsiteX60" fmla="*/ 2690359 w 5260975"/>
                <a:gd name="connsiteY60" fmla="*/ 4680997 h 4707593"/>
                <a:gd name="connsiteX61" fmla="*/ 2685943 w 5260975"/>
                <a:gd name="connsiteY61" fmla="*/ 4680133 h 4707593"/>
                <a:gd name="connsiteX62" fmla="*/ 2661554 w 5260975"/>
                <a:gd name="connsiteY62" fmla="*/ 4675428 h 4707593"/>
                <a:gd name="connsiteX63" fmla="*/ 2648208 w 5260975"/>
                <a:gd name="connsiteY63" fmla="*/ 4673892 h 4707593"/>
                <a:gd name="connsiteX64" fmla="*/ 2597512 w 5260975"/>
                <a:gd name="connsiteY64" fmla="*/ 4664099 h 4707593"/>
                <a:gd name="connsiteX65" fmla="*/ 2568324 w 5260975"/>
                <a:gd name="connsiteY65" fmla="*/ 4659490 h 4707593"/>
                <a:gd name="connsiteX66" fmla="*/ 2544704 w 5260975"/>
                <a:gd name="connsiteY66" fmla="*/ 4660162 h 4707593"/>
                <a:gd name="connsiteX67" fmla="*/ 2503225 w 5260975"/>
                <a:gd name="connsiteY67" fmla="*/ 4661026 h 4707593"/>
                <a:gd name="connsiteX68" fmla="*/ 2489975 w 5260975"/>
                <a:gd name="connsiteY68" fmla="*/ 4663235 h 4707593"/>
                <a:gd name="connsiteX69" fmla="*/ 2430061 w 5260975"/>
                <a:gd name="connsiteY69" fmla="*/ 4656897 h 4707593"/>
                <a:gd name="connsiteX70" fmla="*/ 2395880 w 5260975"/>
                <a:gd name="connsiteY70" fmla="*/ 4656417 h 4707593"/>
                <a:gd name="connsiteX71" fmla="*/ 2357378 w 5260975"/>
                <a:gd name="connsiteY71" fmla="*/ 4648544 h 4707593"/>
                <a:gd name="connsiteX72" fmla="*/ 2346145 w 5260975"/>
                <a:gd name="connsiteY72" fmla="*/ 4648928 h 4707593"/>
                <a:gd name="connsiteX73" fmla="*/ 2333567 w 5260975"/>
                <a:gd name="connsiteY73" fmla="*/ 4649600 h 4707593"/>
                <a:gd name="connsiteX74" fmla="*/ 2294968 w 5260975"/>
                <a:gd name="connsiteY74" fmla="*/ 4650177 h 4707593"/>
                <a:gd name="connsiteX75" fmla="*/ 2271540 w 5260975"/>
                <a:gd name="connsiteY75" fmla="*/ 4653057 h 4707593"/>
                <a:gd name="connsiteX76" fmla="*/ 2226895 w 5260975"/>
                <a:gd name="connsiteY76" fmla="*/ 4651329 h 4707593"/>
                <a:gd name="connsiteX77" fmla="*/ 2210379 w 5260975"/>
                <a:gd name="connsiteY77" fmla="*/ 4653825 h 4707593"/>
                <a:gd name="connsiteX78" fmla="*/ 2168613 w 5260975"/>
                <a:gd name="connsiteY78" fmla="*/ 4654113 h 4707593"/>
                <a:gd name="connsiteX79" fmla="*/ 2131167 w 5260975"/>
                <a:gd name="connsiteY79" fmla="*/ 4652673 h 4707593"/>
                <a:gd name="connsiteX80" fmla="*/ 2095065 w 5260975"/>
                <a:gd name="connsiteY80" fmla="*/ 4653441 h 4707593"/>
                <a:gd name="connsiteX81" fmla="*/ 2069237 w 5260975"/>
                <a:gd name="connsiteY81" fmla="*/ 4656609 h 4707593"/>
                <a:gd name="connsiteX82" fmla="*/ 2041201 w 5260975"/>
                <a:gd name="connsiteY82" fmla="*/ 4658529 h 4707593"/>
                <a:gd name="connsiteX83" fmla="*/ 1963909 w 5260975"/>
                <a:gd name="connsiteY83" fmla="*/ 4669955 h 4707593"/>
                <a:gd name="connsiteX84" fmla="*/ 1949603 w 5260975"/>
                <a:gd name="connsiteY84" fmla="*/ 4667171 h 4707593"/>
                <a:gd name="connsiteX85" fmla="*/ 1868373 w 5260975"/>
                <a:gd name="connsiteY85" fmla="*/ 4664578 h 4707593"/>
                <a:gd name="connsiteX86" fmla="*/ 1850707 w 5260975"/>
                <a:gd name="connsiteY86" fmla="*/ 4664771 h 4707593"/>
                <a:gd name="connsiteX87" fmla="*/ 1803275 w 5260975"/>
                <a:gd name="connsiteY87" fmla="*/ 4653441 h 4707593"/>
                <a:gd name="connsiteX88" fmla="*/ 1730112 w 5260975"/>
                <a:gd name="connsiteY88" fmla="*/ 4671396 h 4707593"/>
                <a:gd name="connsiteX89" fmla="*/ 1661652 w 5260975"/>
                <a:gd name="connsiteY89" fmla="*/ 4693863 h 4707593"/>
                <a:gd name="connsiteX90" fmla="*/ 1653011 w 5260975"/>
                <a:gd name="connsiteY90" fmla="*/ 4696744 h 4707593"/>
                <a:gd name="connsiteX91" fmla="*/ 1628431 w 5260975"/>
                <a:gd name="connsiteY91" fmla="*/ 4701641 h 4707593"/>
                <a:gd name="connsiteX92" fmla="*/ 1597995 w 5260975"/>
                <a:gd name="connsiteY92" fmla="*/ 4703369 h 4707593"/>
                <a:gd name="connsiteX93" fmla="*/ 1559396 w 5260975"/>
                <a:gd name="connsiteY93" fmla="*/ 4707593 h 4707593"/>
                <a:gd name="connsiteX94" fmla="*/ 1528480 w 5260975"/>
                <a:gd name="connsiteY94" fmla="*/ 4702312 h 4707593"/>
                <a:gd name="connsiteX95" fmla="*/ 1485272 w 5260975"/>
                <a:gd name="connsiteY95" fmla="*/ 4694439 h 4707593"/>
                <a:gd name="connsiteX96" fmla="*/ 1444562 w 5260975"/>
                <a:gd name="connsiteY96" fmla="*/ 4686950 h 4707593"/>
                <a:gd name="connsiteX97" fmla="*/ 1431696 w 5260975"/>
                <a:gd name="connsiteY97" fmla="*/ 4695783 h 4707593"/>
                <a:gd name="connsiteX98" fmla="*/ 1411821 w 5260975"/>
                <a:gd name="connsiteY98" fmla="*/ 4703464 h 4707593"/>
                <a:gd name="connsiteX99" fmla="*/ 1389738 w 5260975"/>
                <a:gd name="connsiteY99" fmla="*/ 4694247 h 4707593"/>
                <a:gd name="connsiteX100" fmla="*/ 1338081 w 5260975"/>
                <a:gd name="connsiteY100" fmla="*/ 4675141 h 4707593"/>
                <a:gd name="connsiteX101" fmla="*/ 1305436 w 5260975"/>
                <a:gd name="connsiteY101" fmla="*/ 4674276 h 4707593"/>
                <a:gd name="connsiteX102" fmla="*/ 1234481 w 5260975"/>
                <a:gd name="connsiteY102" fmla="*/ 4666115 h 4707593"/>
                <a:gd name="connsiteX103" fmla="*/ 1188106 w 5260975"/>
                <a:gd name="connsiteY103" fmla="*/ 4654497 h 4707593"/>
                <a:gd name="connsiteX104" fmla="*/ 1154790 w 5260975"/>
                <a:gd name="connsiteY104" fmla="*/ 4641343 h 4707593"/>
                <a:gd name="connsiteX105" fmla="*/ 1107069 w 5260975"/>
                <a:gd name="connsiteY105" fmla="*/ 4624156 h 4707593"/>
                <a:gd name="connsiteX106" fmla="*/ 1059158 w 5260975"/>
                <a:gd name="connsiteY106" fmla="*/ 4615227 h 4707593"/>
                <a:gd name="connsiteX107" fmla="*/ 1024496 w 5260975"/>
                <a:gd name="connsiteY107" fmla="*/ 4603993 h 4707593"/>
                <a:gd name="connsiteX108" fmla="*/ 982153 w 5260975"/>
                <a:gd name="connsiteY108" fmla="*/ 4596311 h 4707593"/>
                <a:gd name="connsiteX109" fmla="*/ 946628 w 5260975"/>
                <a:gd name="connsiteY109" fmla="*/ 4596024 h 4707593"/>
                <a:gd name="connsiteX110" fmla="*/ 890939 w 5260975"/>
                <a:gd name="connsiteY110" fmla="*/ 4597368 h 4707593"/>
                <a:gd name="connsiteX111" fmla="*/ 822769 w 5260975"/>
                <a:gd name="connsiteY111" fmla="*/ 4574133 h 4707593"/>
                <a:gd name="connsiteX112" fmla="*/ 795212 w 5260975"/>
                <a:gd name="connsiteY112" fmla="*/ 4568947 h 4707593"/>
                <a:gd name="connsiteX113" fmla="*/ 769288 w 5260975"/>
                <a:gd name="connsiteY113" fmla="*/ 4566547 h 4707593"/>
                <a:gd name="connsiteX114" fmla="*/ 714271 w 5260975"/>
                <a:gd name="connsiteY114" fmla="*/ 4551089 h 4707593"/>
                <a:gd name="connsiteX115" fmla="*/ 691900 w 5260975"/>
                <a:gd name="connsiteY115" fmla="*/ 4545999 h 4707593"/>
                <a:gd name="connsiteX116" fmla="*/ 660598 w 5260975"/>
                <a:gd name="connsiteY116" fmla="*/ 4546096 h 4707593"/>
                <a:gd name="connsiteX117" fmla="*/ 603662 w 5260975"/>
                <a:gd name="connsiteY117" fmla="*/ 4538991 h 4707593"/>
                <a:gd name="connsiteX118" fmla="*/ 546821 w 5260975"/>
                <a:gd name="connsiteY118" fmla="*/ 4518251 h 4707593"/>
                <a:gd name="connsiteX119" fmla="*/ 522721 w 5260975"/>
                <a:gd name="connsiteY119" fmla="*/ 4520267 h 4707593"/>
                <a:gd name="connsiteX120" fmla="*/ 514080 w 5260975"/>
                <a:gd name="connsiteY120" fmla="*/ 4519788 h 4707593"/>
                <a:gd name="connsiteX121" fmla="*/ 436404 w 5260975"/>
                <a:gd name="connsiteY121" fmla="*/ 4508361 h 4707593"/>
                <a:gd name="connsiteX122" fmla="*/ 428626 w 5260975"/>
                <a:gd name="connsiteY122" fmla="*/ 4507114 h 4707593"/>
                <a:gd name="connsiteX123" fmla="*/ 392141 w 5260975"/>
                <a:gd name="connsiteY123" fmla="*/ 4496936 h 4707593"/>
                <a:gd name="connsiteX124" fmla="*/ 300157 w 5260975"/>
                <a:gd name="connsiteY124" fmla="*/ 4490599 h 4707593"/>
                <a:gd name="connsiteX125" fmla="*/ 294493 w 5260975"/>
                <a:gd name="connsiteY125" fmla="*/ 4489831 h 4707593"/>
                <a:gd name="connsiteX126" fmla="*/ 263671 w 5260975"/>
                <a:gd name="connsiteY126" fmla="*/ 4494919 h 4707593"/>
                <a:gd name="connsiteX127" fmla="*/ 248406 w 5260975"/>
                <a:gd name="connsiteY127" fmla="*/ 4502121 h 4707593"/>
                <a:gd name="connsiteX128" fmla="*/ 224594 w 5260975"/>
                <a:gd name="connsiteY128" fmla="*/ 4509610 h 4707593"/>
                <a:gd name="connsiteX129" fmla="*/ 200398 w 5260975"/>
                <a:gd name="connsiteY129" fmla="*/ 4512395 h 4707593"/>
                <a:gd name="connsiteX130" fmla="*/ 159783 w 5260975"/>
                <a:gd name="connsiteY130" fmla="*/ 4501064 h 4707593"/>
                <a:gd name="connsiteX131" fmla="*/ 144997 w 5260975"/>
                <a:gd name="connsiteY131" fmla="*/ 4499912 h 4707593"/>
                <a:gd name="connsiteX132" fmla="*/ 112064 w 5260975"/>
                <a:gd name="connsiteY132" fmla="*/ 4494440 h 4707593"/>
                <a:gd name="connsiteX133" fmla="*/ 83259 w 5260975"/>
                <a:gd name="connsiteY133" fmla="*/ 4494824 h 4707593"/>
                <a:gd name="connsiteX134" fmla="*/ 60120 w 5260975"/>
                <a:gd name="connsiteY134" fmla="*/ 4503561 h 4707593"/>
                <a:gd name="connsiteX135" fmla="*/ 26514 w 5260975"/>
                <a:gd name="connsiteY135" fmla="*/ 4505289 h 4707593"/>
                <a:gd name="connsiteX136" fmla="*/ 4814 w 5260975"/>
                <a:gd name="connsiteY136" fmla="*/ 4498952 h 4707593"/>
                <a:gd name="connsiteX137" fmla="*/ 398 w 5260975"/>
                <a:gd name="connsiteY137" fmla="*/ 4498089 h 4707593"/>
                <a:gd name="connsiteX138" fmla="*/ 0 w 5260975"/>
                <a:gd name="connsiteY138" fmla="*/ 4498087 h 4707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5260975" h="4707593">
                  <a:moveTo>
                    <a:pt x="0" y="0"/>
                  </a:moveTo>
                  <a:lnTo>
                    <a:pt x="5260975" y="0"/>
                  </a:lnTo>
                  <a:lnTo>
                    <a:pt x="5260975" y="3296937"/>
                  </a:lnTo>
                  <a:lnTo>
                    <a:pt x="5260975" y="3518571"/>
                  </a:lnTo>
                  <a:lnTo>
                    <a:pt x="5226504" y="3534000"/>
                  </a:lnTo>
                  <a:cubicBezTo>
                    <a:pt x="5219783" y="3536785"/>
                    <a:pt x="5212389" y="3538321"/>
                    <a:pt x="5206341" y="3542065"/>
                  </a:cubicBezTo>
                  <a:cubicBezTo>
                    <a:pt x="5178495" y="3559156"/>
                    <a:pt x="5151515" y="3577591"/>
                    <a:pt x="5123287" y="3594010"/>
                  </a:cubicBezTo>
                  <a:cubicBezTo>
                    <a:pt x="5094195" y="3611004"/>
                    <a:pt x="5068175" y="3631071"/>
                    <a:pt x="5048107" y="3658244"/>
                  </a:cubicBezTo>
                  <a:cubicBezTo>
                    <a:pt x="5029480" y="3683496"/>
                    <a:pt x="5011429" y="3709131"/>
                    <a:pt x="4992899" y="3734479"/>
                  </a:cubicBezTo>
                  <a:cubicBezTo>
                    <a:pt x="4988194" y="3740912"/>
                    <a:pt x="4983874" y="3748498"/>
                    <a:pt x="4977440" y="3752627"/>
                  </a:cubicBezTo>
                  <a:cubicBezTo>
                    <a:pt x="4964094" y="3761268"/>
                    <a:pt x="4949500" y="3768277"/>
                    <a:pt x="4935194" y="3775382"/>
                  </a:cubicBezTo>
                  <a:cubicBezTo>
                    <a:pt x="4922903" y="3781431"/>
                    <a:pt x="4909846" y="3785943"/>
                    <a:pt x="4897844" y="3792472"/>
                  </a:cubicBezTo>
                  <a:cubicBezTo>
                    <a:pt x="4888243" y="3797658"/>
                    <a:pt x="4879697" y="3804859"/>
                    <a:pt x="4870767" y="3811388"/>
                  </a:cubicBezTo>
                  <a:cubicBezTo>
                    <a:pt x="4862990" y="3817052"/>
                    <a:pt x="4854445" y="3821949"/>
                    <a:pt x="4847917" y="3828767"/>
                  </a:cubicBezTo>
                  <a:cubicBezTo>
                    <a:pt x="4831977" y="3845281"/>
                    <a:pt x="4815942" y="3861508"/>
                    <a:pt x="4796163" y="3873702"/>
                  </a:cubicBezTo>
                  <a:cubicBezTo>
                    <a:pt x="4776672" y="3885799"/>
                    <a:pt x="4758237" y="3899338"/>
                    <a:pt x="4738843" y="3911628"/>
                  </a:cubicBezTo>
                  <a:cubicBezTo>
                    <a:pt x="4719831" y="3923630"/>
                    <a:pt x="4702645" y="3936783"/>
                    <a:pt x="4692755" y="3958099"/>
                  </a:cubicBezTo>
                  <a:cubicBezTo>
                    <a:pt x="4688339" y="3967508"/>
                    <a:pt x="4682097" y="3977782"/>
                    <a:pt x="4673744" y="3983255"/>
                  </a:cubicBezTo>
                  <a:cubicBezTo>
                    <a:pt x="4661838" y="3991032"/>
                    <a:pt x="4646764" y="3993817"/>
                    <a:pt x="4633801" y="4000442"/>
                  </a:cubicBezTo>
                  <a:cubicBezTo>
                    <a:pt x="4618535" y="4008219"/>
                    <a:pt x="4600869" y="4014940"/>
                    <a:pt x="4590499" y="4027326"/>
                  </a:cubicBezTo>
                  <a:cubicBezTo>
                    <a:pt x="4581281" y="4038368"/>
                    <a:pt x="4571968" y="4047009"/>
                    <a:pt x="4559773" y="4054018"/>
                  </a:cubicBezTo>
                  <a:cubicBezTo>
                    <a:pt x="4551229" y="4058915"/>
                    <a:pt x="4544892" y="4067844"/>
                    <a:pt x="4536059" y="4071877"/>
                  </a:cubicBezTo>
                  <a:cubicBezTo>
                    <a:pt x="4524442" y="4077254"/>
                    <a:pt x="4512727" y="4081479"/>
                    <a:pt x="4502550" y="4089832"/>
                  </a:cubicBezTo>
                  <a:cubicBezTo>
                    <a:pt x="4491987" y="4098473"/>
                    <a:pt x="4479986" y="4105290"/>
                    <a:pt x="4468944" y="4113356"/>
                  </a:cubicBezTo>
                  <a:cubicBezTo>
                    <a:pt x="4463087" y="4117676"/>
                    <a:pt x="4458286" y="4123341"/>
                    <a:pt x="4452623" y="4127854"/>
                  </a:cubicBezTo>
                  <a:cubicBezTo>
                    <a:pt x="4442252" y="4136111"/>
                    <a:pt x="4431690" y="4144176"/>
                    <a:pt x="4421032" y="4151953"/>
                  </a:cubicBezTo>
                  <a:cubicBezTo>
                    <a:pt x="4410375" y="4159731"/>
                    <a:pt x="4400197" y="4168756"/>
                    <a:pt x="4388483" y="4174421"/>
                  </a:cubicBezTo>
                  <a:cubicBezTo>
                    <a:pt x="4368513" y="4184023"/>
                    <a:pt x="4346717" y="4189784"/>
                    <a:pt x="4327321" y="4200153"/>
                  </a:cubicBezTo>
                  <a:cubicBezTo>
                    <a:pt x="4307639" y="4210714"/>
                    <a:pt x="4289107" y="4223965"/>
                    <a:pt x="4271633" y="4237983"/>
                  </a:cubicBezTo>
                  <a:cubicBezTo>
                    <a:pt x="4257807" y="4249025"/>
                    <a:pt x="4244845" y="4259971"/>
                    <a:pt x="4227465" y="4265635"/>
                  </a:cubicBezTo>
                  <a:cubicBezTo>
                    <a:pt x="4217768" y="4268804"/>
                    <a:pt x="4207591" y="4275717"/>
                    <a:pt x="4201733" y="4283783"/>
                  </a:cubicBezTo>
                  <a:cubicBezTo>
                    <a:pt x="4189059" y="4301353"/>
                    <a:pt x="4172833" y="4313739"/>
                    <a:pt x="4154494" y="4324301"/>
                  </a:cubicBezTo>
                  <a:cubicBezTo>
                    <a:pt x="4130010" y="4338511"/>
                    <a:pt x="4105814" y="4353009"/>
                    <a:pt x="4081234" y="4366931"/>
                  </a:cubicBezTo>
                  <a:cubicBezTo>
                    <a:pt x="4066737" y="4375189"/>
                    <a:pt x="4052335" y="4383926"/>
                    <a:pt x="4036971" y="4389975"/>
                  </a:cubicBezTo>
                  <a:cubicBezTo>
                    <a:pt x="4005575" y="4402457"/>
                    <a:pt x="3973410" y="4413114"/>
                    <a:pt x="3941725" y="4424733"/>
                  </a:cubicBezTo>
                  <a:cubicBezTo>
                    <a:pt x="3931355" y="4428477"/>
                    <a:pt x="3921561" y="4433854"/>
                    <a:pt x="3910999" y="4437119"/>
                  </a:cubicBezTo>
                  <a:cubicBezTo>
                    <a:pt x="3899573" y="4440671"/>
                    <a:pt x="3887285" y="4441727"/>
                    <a:pt x="3875859" y="4445280"/>
                  </a:cubicBezTo>
                  <a:cubicBezTo>
                    <a:pt x="3856847" y="4451136"/>
                    <a:pt x="3838412" y="4458626"/>
                    <a:pt x="3819401" y="4464579"/>
                  </a:cubicBezTo>
                  <a:cubicBezTo>
                    <a:pt x="3782723" y="4476005"/>
                    <a:pt x="3745949" y="4486951"/>
                    <a:pt x="3709176" y="4497800"/>
                  </a:cubicBezTo>
                  <a:cubicBezTo>
                    <a:pt x="3701303" y="4500105"/>
                    <a:pt x="3692757" y="4500393"/>
                    <a:pt x="3684981" y="4502889"/>
                  </a:cubicBezTo>
                  <a:cubicBezTo>
                    <a:pt x="3664337" y="4509610"/>
                    <a:pt x="3643789" y="4516907"/>
                    <a:pt x="3623338" y="4524300"/>
                  </a:cubicBezTo>
                  <a:cubicBezTo>
                    <a:pt x="3610953" y="4528813"/>
                    <a:pt x="3598854" y="4534382"/>
                    <a:pt x="3586373" y="4538702"/>
                  </a:cubicBezTo>
                  <a:cubicBezTo>
                    <a:pt x="3576387" y="4542159"/>
                    <a:pt x="3566113" y="4544847"/>
                    <a:pt x="3555743" y="4546960"/>
                  </a:cubicBezTo>
                  <a:cubicBezTo>
                    <a:pt x="3546814" y="4548785"/>
                    <a:pt x="3537501" y="4548592"/>
                    <a:pt x="3528667" y="4550801"/>
                  </a:cubicBezTo>
                  <a:cubicBezTo>
                    <a:pt x="3504759" y="4556753"/>
                    <a:pt x="3481140" y="4563475"/>
                    <a:pt x="3457424" y="4569811"/>
                  </a:cubicBezTo>
                  <a:cubicBezTo>
                    <a:pt x="3447919" y="4572308"/>
                    <a:pt x="3438221" y="4574133"/>
                    <a:pt x="3429003" y="4577301"/>
                  </a:cubicBezTo>
                  <a:cubicBezTo>
                    <a:pt x="3404327" y="4585654"/>
                    <a:pt x="3380036" y="4595159"/>
                    <a:pt x="3355264" y="4603033"/>
                  </a:cubicBezTo>
                  <a:cubicBezTo>
                    <a:pt x="3334717" y="4609562"/>
                    <a:pt x="3313593" y="4614266"/>
                    <a:pt x="3292757" y="4620027"/>
                  </a:cubicBezTo>
                  <a:cubicBezTo>
                    <a:pt x="3283924" y="4622524"/>
                    <a:pt x="3275475" y="4626077"/>
                    <a:pt x="3266643" y="4628188"/>
                  </a:cubicBezTo>
                  <a:cubicBezTo>
                    <a:pt x="3246863" y="4632990"/>
                    <a:pt x="3226796" y="4637022"/>
                    <a:pt x="3206921" y="4641823"/>
                  </a:cubicBezTo>
                  <a:cubicBezTo>
                    <a:pt x="3195590" y="4644607"/>
                    <a:pt x="3184645" y="4649600"/>
                    <a:pt x="3173123" y="4651425"/>
                  </a:cubicBezTo>
                  <a:cubicBezTo>
                    <a:pt x="3145759" y="4655745"/>
                    <a:pt x="3118203" y="4658817"/>
                    <a:pt x="3090646" y="4662274"/>
                  </a:cubicBezTo>
                  <a:cubicBezTo>
                    <a:pt x="3062227" y="4665826"/>
                    <a:pt x="3033902" y="4669571"/>
                    <a:pt x="3005480" y="4672739"/>
                  </a:cubicBezTo>
                  <a:cubicBezTo>
                    <a:pt x="2989926" y="4674372"/>
                    <a:pt x="2974275" y="4674660"/>
                    <a:pt x="2958721" y="4676196"/>
                  </a:cubicBezTo>
                  <a:cubicBezTo>
                    <a:pt x="2945087" y="4677541"/>
                    <a:pt x="2931549" y="4680037"/>
                    <a:pt x="2917915" y="4681670"/>
                  </a:cubicBezTo>
                  <a:cubicBezTo>
                    <a:pt x="2906105" y="4683013"/>
                    <a:pt x="2894199" y="4683781"/>
                    <a:pt x="2882389" y="4685126"/>
                  </a:cubicBezTo>
                  <a:cubicBezTo>
                    <a:pt x="2863475" y="4687334"/>
                    <a:pt x="2844655" y="4689831"/>
                    <a:pt x="2825837" y="4692135"/>
                  </a:cubicBezTo>
                  <a:cubicBezTo>
                    <a:pt x="2817964" y="4692999"/>
                    <a:pt x="2809706" y="4695399"/>
                    <a:pt x="2802313" y="4693960"/>
                  </a:cubicBezTo>
                  <a:cubicBezTo>
                    <a:pt x="2783686" y="4690310"/>
                    <a:pt x="2765347" y="4691367"/>
                    <a:pt x="2746816" y="4693863"/>
                  </a:cubicBezTo>
                  <a:cubicBezTo>
                    <a:pt x="2740479" y="4694728"/>
                    <a:pt x="2733662" y="4694535"/>
                    <a:pt x="2727517" y="4692903"/>
                  </a:cubicBezTo>
                  <a:cubicBezTo>
                    <a:pt x="2714939" y="4689638"/>
                    <a:pt x="2702745" y="4685029"/>
                    <a:pt x="2690359" y="4680997"/>
                  </a:cubicBezTo>
                  <a:cubicBezTo>
                    <a:pt x="2689014" y="4680517"/>
                    <a:pt x="2687382" y="4680421"/>
                    <a:pt x="2685943" y="4680133"/>
                  </a:cubicBezTo>
                  <a:cubicBezTo>
                    <a:pt x="2677781" y="4678500"/>
                    <a:pt x="2669717" y="4676868"/>
                    <a:pt x="2661554" y="4675428"/>
                  </a:cubicBezTo>
                  <a:cubicBezTo>
                    <a:pt x="2657138" y="4674660"/>
                    <a:pt x="2652625" y="4674564"/>
                    <a:pt x="2648208" y="4673892"/>
                  </a:cubicBezTo>
                  <a:cubicBezTo>
                    <a:pt x="2631118" y="4671203"/>
                    <a:pt x="2612299" y="4675716"/>
                    <a:pt x="2597512" y="4664099"/>
                  </a:cubicBezTo>
                  <a:cubicBezTo>
                    <a:pt x="2587911" y="4656609"/>
                    <a:pt x="2578597" y="4658338"/>
                    <a:pt x="2568324" y="4659490"/>
                  </a:cubicBezTo>
                  <a:cubicBezTo>
                    <a:pt x="2560547" y="4660354"/>
                    <a:pt x="2552577" y="4660065"/>
                    <a:pt x="2544704" y="4660162"/>
                  </a:cubicBezTo>
                  <a:cubicBezTo>
                    <a:pt x="2530878" y="4660449"/>
                    <a:pt x="2517052" y="4660546"/>
                    <a:pt x="2503225" y="4661026"/>
                  </a:cubicBezTo>
                  <a:cubicBezTo>
                    <a:pt x="2498808" y="4661218"/>
                    <a:pt x="2494297" y="4663619"/>
                    <a:pt x="2489975" y="4663235"/>
                  </a:cubicBezTo>
                  <a:cubicBezTo>
                    <a:pt x="2470004" y="4661410"/>
                    <a:pt x="2450033" y="4658529"/>
                    <a:pt x="2430061" y="4656897"/>
                  </a:cubicBezTo>
                  <a:cubicBezTo>
                    <a:pt x="2418732" y="4655938"/>
                    <a:pt x="2407114" y="4657761"/>
                    <a:pt x="2395880" y="4656417"/>
                  </a:cubicBezTo>
                  <a:cubicBezTo>
                    <a:pt x="2382919" y="4654881"/>
                    <a:pt x="2370245" y="4650945"/>
                    <a:pt x="2357378" y="4648544"/>
                  </a:cubicBezTo>
                  <a:cubicBezTo>
                    <a:pt x="2353826" y="4647872"/>
                    <a:pt x="2349889" y="4648736"/>
                    <a:pt x="2346145" y="4648928"/>
                  </a:cubicBezTo>
                  <a:cubicBezTo>
                    <a:pt x="2341920" y="4649120"/>
                    <a:pt x="2337791" y="4649504"/>
                    <a:pt x="2333567" y="4649600"/>
                  </a:cubicBezTo>
                  <a:cubicBezTo>
                    <a:pt x="2320700" y="4649793"/>
                    <a:pt x="2307835" y="4649504"/>
                    <a:pt x="2294968" y="4650177"/>
                  </a:cubicBezTo>
                  <a:cubicBezTo>
                    <a:pt x="2287095" y="4650561"/>
                    <a:pt x="2278839" y="4654497"/>
                    <a:pt x="2271540" y="4653057"/>
                  </a:cubicBezTo>
                  <a:cubicBezTo>
                    <a:pt x="2256659" y="4650272"/>
                    <a:pt x="2241776" y="4656513"/>
                    <a:pt x="2226895" y="4651329"/>
                  </a:cubicBezTo>
                  <a:cubicBezTo>
                    <a:pt x="2222285" y="4649793"/>
                    <a:pt x="2215948" y="4653633"/>
                    <a:pt x="2210379" y="4653825"/>
                  </a:cubicBezTo>
                  <a:cubicBezTo>
                    <a:pt x="2196457" y="4654305"/>
                    <a:pt x="2182535" y="4654209"/>
                    <a:pt x="2168613" y="4654113"/>
                  </a:cubicBezTo>
                  <a:cubicBezTo>
                    <a:pt x="2156131" y="4654017"/>
                    <a:pt x="2143168" y="4655361"/>
                    <a:pt x="2131167" y="4652673"/>
                  </a:cubicBezTo>
                  <a:cubicBezTo>
                    <a:pt x="2118588" y="4649793"/>
                    <a:pt x="2107259" y="4650177"/>
                    <a:pt x="2095065" y="4653441"/>
                  </a:cubicBezTo>
                  <a:cubicBezTo>
                    <a:pt x="2086711" y="4655649"/>
                    <a:pt x="2077878" y="4655938"/>
                    <a:pt x="2069237" y="4656609"/>
                  </a:cubicBezTo>
                  <a:cubicBezTo>
                    <a:pt x="2059924" y="4657377"/>
                    <a:pt x="2049650" y="4655361"/>
                    <a:pt x="2041201" y="4658529"/>
                  </a:cubicBezTo>
                  <a:cubicBezTo>
                    <a:pt x="2016044" y="4667939"/>
                    <a:pt x="1990216" y="4669955"/>
                    <a:pt x="1963909" y="4669955"/>
                  </a:cubicBezTo>
                  <a:cubicBezTo>
                    <a:pt x="1959107" y="4669955"/>
                    <a:pt x="1954210" y="4668612"/>
                    <a:pt x="1949603" y="4667171"/>
                  </a:cubicBezTo>
                  <a:cubicBezTo>
                    <a:pt x="1922717" y="4658529"/>
                    <a:pt x="1895737" y="4659297"/>
                    <a:pt x="1868373" y="4664578"/>
                  </a:cubicBezTo>
                  <a:cubicBezTo>
                    <a:pt x="1862708" y="4665731"/>
                    <a:pt x="1856372" y="4665923"/>
                    <a:pt x="1850707" y="4664771"/>
                  </a:cubicBezTo>
                  <a:cubicBezTo>
                    <a:pt x="1834768" y="4661410"/>
                    <a:pt x="1819309" y="4655841"/>
                    <a:pt x="1803275" y="4653441"/>
                  </a:cubicBezTo>
                  <a:cubicBezTo>
                    <a:pt x="1776775" y="4649504"/>
                    <a:pt x="1753828" y="4662754"/>
                    <a:pt x="1730112" y="4671396"/>
                  </a:cubicBezTo>
                  <a:cubicBezTo>
                    <a:pt x="1707548" y="4679557"/>
                    <a:pt x="1688345" y="4697992"/>
                    <a:pt x="1661652" y="4693863"/>
                  </a:cubicBezTo>
                  <a:cubicBezTo>
                    <a:pt x="1658965" y="4693479"/>
                    <a:pt x="1655988" y="4696071"/>
                    <a:pt x="1653011" y="4696744"/>
                  </a:cubicBezTo>
                  <a:cubicBezTo>
                    <a:pt x="1644850" y="4698568"/>
                    <a:pt x="1636689" y="4700776"/>
                    <a:pt x="1628431" y="4701641"/>
                  </a:cubicBezTo>
                  <a:cubicBezTo>
                    <a:pt x="1618350" y="4702793"/>
                    <a:pt x="1608076" y="4702409"/>
                    <a:pt x="1597995" y="4703369"/>
                  </a:cubicBezTo>
                  <a:cubicBezTo>
                    <a:pt x="1585032" y="4704521"/>
                    <a:pt x="1572263" y="4707593"/>
                    <a:pt x="1559396" y="4707593"/>
                  </a:cubicBezTo>
                  <a:cubicBezTo>
                    <a:pt x="1549026" y="4707593"/>
                    <a:pt x="1538753" y="4704041"/>
                    <a:pt x="1528480" y="4702312"/>
                  </a:cubicBezTo>
                  <a:cubicBezTo>
                    <a:pt x="1513981" y="4699912"/>
                    <a:pt x="1498042" y="4700584"/>
                    <a:pt x="1485272" y="4694439"/>
                  </a:cubicBezTo>
                  <a:cubicBezTo>
                    <a:pt x="1471639" y="4687910"/>
                    <a:pt x="1458676" y="4684934"/>
                    <a:pt x="1444562" y="4686950"/>
                  </a:cubicBezTo>
                  <a:cubicBezTo>
                    <a:pt x="1439857" y="4687622"/>
                    <a:pt x="1433808" y="4691655"/>
                    <a:pt x="1431696" y="4695783"/>
                  </a:cubicBezTo>
                  <a:cubicBezTo>
                    <a:pt x="1426991" y="4705001"/>
                    <a:pt x="1420559" y="4706634"/>
                    <a:pt x="1411821" y="4703464"/>
                  </a:cubicBezTo>
                  <a:cubicBezTo>
                    <a:pt x="1404236" y="4700776"/>
                    <a:pt x="1394922" y="4699432"/>
                    <a:pt x="1389738" y="4694247"/>
                  </a:cubicBezTo>
                  <a:cubicBezTo>
                    <a:pt x="1375047" y="4679557"/>
                    <a:pt x="1356324" y="4679077"/>
                    <a:pt x="1338081" y="4675141"/>
                  </a:cubicBezTo>
                  <a:cubicBezTo>
                    <a:pt x="1326945" y="4672739"/>
                    <a:pt x="1316574" y="4672644"/>
                    <a:pt x="1305436" y="4674276"/>
                  </a:cubicBezTo>
                  <a:cubicBezTo>
                    <a:pt x="1281241" y="4677925"/>
                    <a:pt x="1257717" y="4672739"/>
                    <a:pt x="1234481" y="4666115"/>
                  </a:cubicBezTo>
                  <a:cubicBezTo>
                    <a:pt x="1219118" y="4661698"/>
                    <a:pt x="1203372" y="4659010"/>
                    <a:pt x="1188106" y="4654497"/>
                  </a:cubicBezTo>
                  <a:cubicBezTo>
                    <a:pt x="1176680" y="4651041"/>
                    <a:pt x="1165255" y="4646912"/>
                    <a:pt x="1154790" y="4641343"/>
                  </a:cubicBezTo>
                  <a:cubicBezTo>
                    <a:pt x="1139618" y="4633181"/>
                    <a:pt x="1126369" y="4620891"/>
                    <a:pt x="1107069" y="4624156"/>
                  </a:cubicBezTo>
                  <a:cubicBezTo>
                    <a:pt x="1090074" y="4627036"/>
                    <a:pt x="1074713" y="4620988"/>
                    <a:pt x="1059158" y="4615227"/>
                  </a:cubicBezTo>
                  <a:cubicBezTo>
                    <a:pt x="1047732" y="4611002"/>
                    <a:pt x="1036308" y="4606681"/>
                    <a:pt x="1024496" y="4603993"/>
                  </a:cubicBezTo>
                  <a:cubicBezTo>
                    <a:pt x="1010478" y="4600824"/>
                    <a:pt x="994635" y="4602169"/>
                    <a:pt x="982153" y="4596311"/>
                  </a:cubicBezTo>
                  <a:cubicBezTo>
                    <a:pt x="969095" y="4590166"/>
                    <a:pt x="958246" y="4594295"/>
                    <a:pt x="946628" y="4596024"/>
                  </a:cubicBezTo>
                  <a:cubicBezTo>
                    <a:pt x="928097" y="4598712"/>
                    <a:pt x="909661" y="4603705"/>
                    <a:pt x="890939" y="4597368"/>
                  </a:cubicBezTo>
                  <a:cubicBezTo>
                    <a:pt x="868184" y="4589687"/>
                    <a:pt x="845620" y="4581430"/>
                    <a:pt x="822769" y="4574133"/>
                  </a:cubicBezTo>
                  <a:cubicBezTo>
                    <a:pt x="813934" y="4571347"/>
                    <a:pt x="804431" y="4570195"/>
                    <a:pt x="795212" y="4568947"/>
                  </a:cubicBezTo>
                  <a:cubicBezTo>
                    <a:pt x="786476" y="4567891"/>
                    <a:pt x="776010" y="4570579"/>
                    <a:pt x="769288" y="4566547"/>
                  </a:cubicBezTo>
                  <a:cubicBezTo>
                    <a:pt x="752005" y="4556178"/>
                    <a:pt x="734243" y="4551089"/>
                    <a:pt x="714271" y="4551089"/>
                  </a:cubicBezTo>
                  <a:cubicBezTo>
                    <a:pt x="706781" y="4551089"/>
                    <a:pt x="699484" y="4546768"/>
                    <a:pt x="691900" y="4545999"/>
                  </a:cubicBezTo>
                  <a:cubicBezTo>
                    <a:pt x="681529" y="4545040"/>
                    <a:pt x="669623" y="4542447"/>
                    <a:pt x="660598" y="4546096"/>
                  </a:cubicBezTo>
                  <a:cubicBezTo>
                    <a:pt x="639379" y="4554737"/>
                    <a:pt x="622193" y="4547536"/>
                    <a:pt x="603662" y="4538991"/>
                  </a:cubicBezTo>
                  <a:cubicBezTo>
                    <a:pt x="585418" y="4530541"/>
                    <a:pt x="566215" y="4523821"/>
                    <a:pt x="546821" y="4518251"/>
                  </a:cubicBezTo>
                  <a:cubicBezTo>
                    <a:pt x="539524" y="4516235"/>
                    <a:pt x="530787" y="4519596"/>
                    <a:pt x="522721" y="4520267"/>
                  </a:cubicBezTo>
                  <a:cubicBezTo>
                    <a:pt x="519840" y="4520460"/>
                    <a:pt x="516671" y="4520748"/>
                    <a:pt x="514080" y="4519788"/>
                  </a:cubicBezTo>
                  <a:cubicBezTo>
                    <a:pt x="489020" y="4510570"/>
                    <a:pt x="463575" y="4503561"/>
                    <a:pt x="436404" y="4508361"/>
                  </a:cubicBezTo>
                  <a:cubicBezTo>
                    <a:pt x="433908" y="4508842"/>
                    <a:pt x="431123" y="4507786"/>
                    <a:pt x="428626" y="4507114"/>
                  </a:cubicBezTo>
                  <a:cubicBezTo>
                    <a:pt x="416432" y="4503657"/>
                    <a:pt x="404526" y="4498184"/>
                    <a:pt x="392141" y="4496936"/>
                  </a:cubicBezTo>
                  <a:cubicBezTo>
                    <a:pt x="361608" y="4493864"/>
                    <a:pt x="330884" y="4492615"/>
                    <a:pt x="300157" y="4490599"/>
                  </a:cubicBezTo>
                  <a:cubicBezTo>
                    <a:pt x="298237" y="4490503"/>
                    <a:pt x="296221" y="4490503"/>
                    <a:pt x="294493" y="4489831"/>
                  </a:cubicBezTo>
                  <a:cubicBezTo>
                    <a:pt x="283163" y="4485702"/>
                    <a:pt x="273274" y="4487047"/>
                    <a:pt x="263671" y="4494919"/>
                  </a:cubicBezTo>
                  <a:cubicBezTo>
                    <a:pt x="259447" y="4498376"/>
                    <a:pt x="253686" y="4500200"/>
                    <a:pt x="248406" y="4502121"/>
                  </a:cubicBezTo>
                  <a:cubicBezTo>
                    <a:pt x="240628" y="4505002"/>
                    <a:pt x="232659" y="4507786"/>
                    <a:pt x="224594" y="4509610"/>
                  </a:cubicBezTo>
                  <a:cubicBezTo>
                    <a:pt x="216624" y="4511338"/>
                    <a:pt x="208079" y="4513738"/>
                    <a:pt x="200398" y="4512395"/>
                  </a:cubicBezTo>
                  <a:cubicBezTo>
                    <a:pt x="186572" y="4509994"/>
                    <a:pt x="173417" y="4504618"/>
                    <a:pt x="159783" y="4501064"/>
                  </a:cubicBezTo>
                  <a:cubicBezTo>
                    <a:pt x="155079" y="4499816"/>
                    <a:pt x="149893" y="4500009"/>
                    <a:pt x="144997" y="4499912"/>
                  </a:cubicBezTo>
                  <a:cubicBezTo>
                    <a:pt x="133763" y="4499625"/>
                    <a:pt x="122241" y="4502409"/>
                    <a:pt x="112064" y="4494440"/>
                  </a:cubicBezTo>
                  <a:cubicBezTo>
                    <a:pt x="102655" y="4486951"/>
                    <a:pt x="93148" y="4489158"/>
                    <a:pt x="83259" y="4494824"/>
                  </a:cubicBezTo>
                  <a:cubicBezTo>
                    <a:pt x="76154" y="4498857"/>
                    <a:pt x="68090" y="4502025"/>
                    <a:pt x="60120" y="4503561"/>
                  </a:cubicBezTo>
                  <a:cubicBezTo>
                    <a:pt x="49174" y="4505673"/>
                    <a:pt x="38324" y="4506538"/>
                    <a:pt x="26514" y="4505289"/>
                  </a:cubicBezTo>
                  <a:cubicBezTo>
                    <a:pt x="18161" y="4504425"/>
                    <a:pt x="11343" y="4504041"/>
                    <a:pt x="4814" y="4498952"/>
                  </a:cubicBezTo>
                  <a:cubicBezTo>
                    <a:pt x="3759" y="4498184"/>
                    <a:pt x="1839" y="4497992"/>
                    <a:pt x="398" y="4498089"/>
                  </a:cubicBezTo>
                  <a:lnTo>
                    <a:pt x="0" y="4498087"/>
                  </a:lnTo>
                  <a:close/>
                </a:path>
              </a:pathLst>
            </a:custGeom>
            <a:solidFill>
              <a:schemeClr val="bg1">
                <a:alpha val="86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alpha val="14000"/>
                  </a:schemeClr>
                </a:solidFill>
              </a:endParaRPr>
            </a:p>
          </p:txBody>
        </p:sp>
      </p:grpSp>
      <p:sp>
        <p:nvSpPr>
          <p:cNvPr id="2" name="Title 1">
            <a:extLst>
              <a:ext uri="{FF2B5EF4-FFF2-40B4-BE49-F238E27FC236}">
                <a16:creationId xmlns:a16="http://schemas.microsoft.com/office/drawing/2014/main" id="{CC0D8668-F48D-1361-D97A-2400A5FEA6AE}"/>
              </a:ext>
            </a:extLst>
          </p:cNvPr>
          <p:cNvSpPr>
            <a:spLocks noGrp="1"/>
          </p:cNvSpPr>
          <p:nvPr>
            <p:ph type="title"/>
          </p:nvPr>
        </p:nvSpPr>
        <p:spPr>
          <a:xfrm>
            <a:off x="1268127" y="2023558"/>
            <a:ext cx="3521265" cy="2491292"/>
          </a:xfrm>
        </p:spPr>
        <p:txBody>
          <a:bodyPr anchor="t">
            <a:normAutofit/>
          </a:bodyPr>
          <a:lstStyle/>
          <a:p>
            <a:r>
              <a:rPr lang="en-US" sz="4000"/>
              <a:t>Purview</a:t>
            </a:r>
          </a:p>
        </p:txBody>
      </p:sp>
      <p:sp>
        <p:nvSpPr>
          <p:cNvPr id="14" name="Freeform: Shape 13">
            <a:extLst>
              <a:ext uri="{FF2B5EF4-FFF2-40B4-BE49-F238E27FC236}">
                <a16:creationId xmlns:a16="http://schemas.microsoft.com/office/drawing/2014/main" id="{30B5ED20-499B-41E7-95BE-8BBD31314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7088" y="4258080"/>
            <a:ext cx="4403345" cy="1180695"/>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35A51D22-76EA-4C70-B5C9-ED3946924C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7088" y="4258080"/>
            <a:ext cx="4403345" cy="1180695"/>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blipFill dpi="0" rotWithShape="1">
            <a:blip r:embed="rId2">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73A6D8CF-F91A-D080-2189-2705DAF797FC}"/>
              </a:ext>
            </a:extLst>
          </p:cNvPr>
          <p:cNvSpPr>
            <a:spLocks noGrp="1"/>
          </p:cNvSpPr>
          <p:nvPr>
            <p:ph idx="1"/>
          </p:nvPr>
        </p:nvSpPr>
        <p:spPr>
          <a:xfrm>
            <a:off x="6099175" y="1311088"/>
            <a:ext cx="5276850" cy="4327261"/>
          </a:xfrm>
        </p:spPr>
        <p:txBody>
          <a:bodyPr>
            <a:normAutofit/>
          </a:bodyPr>
          <a:lstStyle/>
          <a:p>
            <a:pPr marL="0" lvl="2" indent="0">
              <a:buNone/>
            </a:pPr>
            <a:r>
              <a:rPr lang="en-US" sz="3600" dirty="0">
                <a:solidFill>
                  <a:schemeClr val="tx1">
                    <a:alpha val="80000"/>
                  </a:schemeClr>
                </a:solidFill>
                <a:latin typeface="Times New Roman" panose="02020603050405020304" pitchFamily="18" charset="0"/>
                <a:cs typeface="Times New Roman" panose="02020603050405020304" pitchFamily="18" charset="0"/>
              </a:rPr>
              <a:t>Licensing </a:t>
            </a:r>
            <a:r>
              <a:rPr lang="en-US" sz="3600" dirty="0">
                <a:solidFill>
                  <a:schemeClr val="accent2">
                    <a:lumMod val="75000"/>
                    <a:alpha val="80000"/>
                  </a:schemeClr>
                </a:solidFill>
                <a:hlinkClick r:id="rId3">
                  <a:extLst>
                    <a:ext uri="{A12FA001-AC4F-418D-AE19-62706E023703}">
                      <ahyp:hlinkClr xmlns:ahyp="http://schemas.microsoft.com/office/drawing/2018/hyperlinkcolor" val="tx"/>
                    </a:ext>
                  </a:extLst>
                </a:hlinkClick>
              </a:rPr>
              <a:t>Microsoft 365 guidance for security &amp; compliance - Service Descriptions | Microsoft Learn</a:t>
            </a:r>
            <a:endParaRPr lang="en-US" sz="3600" dirty="0">
              <a:solidFill>
                <a:schemeClr val="accent2">
                  <a:lumMod val="75000"/>
                  <a:alpha val="80000"/>
                </a:schemeClr>
              </a:solidFill>
            </a:endParaRPr>
          </a:p>
          <a:p>
            <a:pPr marL="342900" lvl="2" indent="-342900"/>
            <a:r>
              <a:rPr lang="en-US" sz="3600" dirty="0">
                <a:solidFill>
                  <a:schemeClr val="tx1">
                    <a:alpha val="80000"/>
                  </a:schemeClr>
                </a:solidFill>
                <a:latin typeface="Times New Roman" panose="02020603050405020304" pitchFamily="18" charset="0"/>
                <a:cs typeface="Times New Roman" panose="02020603050405020304" pitchFamily="18" charset="0"/>
              </a:rPr>
              <a:t>Across the board E5 seems to be the least common denominator</a:t>
            </a:r>
          </a:p>
          <a:p>
            <a:pPr marL="0" indent="0">
              <a:buNone/>
            </a:pPr>
            <a:endParaRPr lang="en-US" sz="2400" dirty="0">
              <a:solidFill>
                <a:schemeClr val="tx1">
                  <a:alpha val="80000"/>
                </a:schemeClr>
              </a:solidFill>
            </a:endParaRPr>
          </a:p>
        </p:txBody>
      </p:sp>
    </p:spTree>
    <p:extLst>
      <p:ext uri="{BB962C8B-B14F-4D97-AF65-F5344CB8AC3E}">
        <p14:creationId xmlns:p14="http://schemas.microsoft.com/office/powerpoint/2010/main" val="1102346946"/>
      </p:ext>
    </p:extLst>
  </p:cSld>
  <p:clrMapOvr>
    <a:overrideClrMapping bg1="dk1" tx1="lt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3" name="Rectangle 1032">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C0D8668-F48D-1361-D97A-2400A5FEA6AE}"/>
              </a:ext>
            </a:extLst>
          </p:cNvPr>
          <p:cNvSpPr>
            <a:spLocks noGrp="1"/>
          </p:cNvSpPr>
          <p:nvPr>
            <p:ph type="title"/>
          </p:nvPr>
        </p:nvSpPr>
        <p:spPr>
          <a:xfrm>
            <a:off x="6234865" y="568517"/>
            <a:ext cx="5248221" cy="1067209"/>
          </a:xfrm>
        </p:spPr>
        <p:txBody>
          <a:bodyPr>
            <a:normAutofit/>
          </a:bodyPr>
          <a:lstStyle/>
          <a:p>
            <a:r>
              <a:rPr lang="en-US" sz="3400">
                <a:solidFill>
                  <a:schemeClr val="bg1"/>
                </a:solidFill>
              </a:rPr>
              <a:t>M365 Features/Functionality - Syntex</a:t>
            </a:r>
          </a:p>
        </p:txBody>
      </p:sp>
      <p:pic>
        <p:nvPicPr>
          <p:cNvPr id="1028" name="Picture 4" descr="Image result for Microsoft Syntex">
            <a:extLst>
              <a:ext uri="{FF2B5EF4-FFF2-40B4-BE49-F238E27FC236}">
                <a16:creationId xmlns:a16="http://schemas.microsoft.com/office/drawing/2014/main" id="{D9BD3599-D115-919D-A213-45E1EA97961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564"/>
          <a:stretch/>
        </p:blipFill>
        <p:spPr bwMode="auto">
          <a:xfrm>
            <a:off x="739959" y="1095407"/>
            <a:ext cx="4754947" cy="4754947"/>
          </a:xfrm>
          <a:custGeom>
            <a:avLst/>
            <a:gdLst/>
            <a:ahLst/>
            <a:cxnLst/>
            <a:rect l="l" t="t" r="r" b="b"/>
            <a:pathLst>
              <a:path w="2388070" h="2388070">
                <a:moveTo>
                  <a:pt x="1194035" y="0"/>
                </a:moveTo>
                <a:cubicBezTo>
                  <a:pt x="1853482" y="0"/>
                  <a:pt x="2388070" y="534588"/>
                  <a:pt x="2388070" y="1194035"/>
                </a:cubicBezTo>
                <a:cubicBezTo>
                  <a:pt x="2388070" y="1853482"/>
                  <a:pt x="1853482" y="2388070"/>
                  <a:pt x="1194035" y="2388070"/>
                </a:cubicBezTo>
                <a:cubicBezTo>
                  <a:pt x="534588" y="2388070"/>
                  <a:pt x="0" y="1853482"/>
                  <a:pt x="0" y="1194035"/>
                </a:cubicBezTo>
                <a:cubicBezTo>
                  <a:pt x="0" y="534588"/>
                  <a:pt x="534588" y="0"/>
                  <a:pt x="1194035" y="0"/>
                </a:cubicBezTo>
                <a:close/>
              </a:path>
            </a:pathLst>
          </a:custGeom>
          <a:noFill/>
          <a:ln w="28575">
            <a:noFill/>
          </a:ln>
          <a:extLst>
            <a:ext uri="{909E8E84-426E-40DD-AFC4-6F175D3DCCD1}">
              <a14:hiddenFill xmlns:a14="http://schemas.microsoft.com/office/drawing/2010/main">
                <a:solidFill>
                  <a:srgbClr val="FFFFFF"/>
                </a:solidFill>
              </a14:hiddenFill>
            </a:ext>
          </a:extLst>
        </p:spPr>
      </p:pic>
      <p:grpSp>
        <p:nvGrpSpPr>
          <p:cNvPr id="1035" name="Group 1034">
            <a:extLst>
              <a:ext uri="{FF2B5EF4-FFF2-40B4-BE49-F238E27FC236}">
                <a16:creationId xmlns:a16="http://schemas.microsoft.com/office/drawing/2014/main" id="{B894EFA8-F425-4D19-A94B-445388B31E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77893"/>
            <a:ext cx="1861854" cy="717514"/>
            <a:chOff x="0" y="377893"/>
            <a:chExt cx="1861854" cy="717514"/>
          </a:xfrm>
          <a:solidFill>
            <a:schemeClr val="bg1"/>
          </a:solidFill>
        </p:grpSpPr>
        <p:sp>
          <p:nvSpPr>
            <p:cNvPr id="1036" name="Freeform: Shape 1035">
              <a:extLst>
                <a:ext uri="{FF2B5EF4-FFF2-40B4-BE49-F238E27FC236}">
                  <a16:creationId xmlns:a16="http://schemas.microsoft.com/office/drawing/2014/main" id="{C5A741B9-65EC-4C5B-9FE0-4A18575771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7789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grpFill/>
            <a:ln w="9525" cap="flat">
              <a:noFill/>
              <a:prstDash val="solid"/>
              <a:miter/>
            </a:ln>
          </p:spPr>
          <p:txBody>
            <a:bodyPr wrap="square" rtlCol="0" anchor="ctr">
              <a:noAutofit/>
            </a:bodyPr>
            <a:lstStyle/>
            <a:p>
              <a:endParaRPr lang="en-US"/>
            </a:p>
          </p:txBody>
        </p:sp>
        <p:sp>
          <p:nvSpPr>
            <p:cNvPr id="1037" name="Freeform: Shape 1036">
              <a:extLst>
                <a:ext uri="{FF2B5EF4-FFF2-40B4-BE49-F238E27FC236}">
                  <a16:creationId xmlns:a16="http://schemas.microsoft.com/office/drawing/2014/main" id="{C0BB4301-41FA-4453-956F-A11CC664B6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1762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grpFill/>
            <a:ln w="9525" cap="flat">
              <a:noFill/>
              <a:prstDash val="solid"/>
              <a:miter/>
            </a:ln>
          </p:spPr>
          <p:txBody>
            <a:bodyPr wrap="square" rtlCol="0" anchor="ctr">
              <a:noAutofit/>
            </a:bodyPr>
            <a:lstStyle/>
            <a:p>
              <a:endParaRPr lang="en-US" dirty="0"/>
            </a:p>
          </p:txBody>
        </p:sp>
      </p:grpSp>
      <p:sp>
        <p:nvSpPr>
          <p:cNvPr id="3" name="Content Placeholder 2">
            <a:extLst>
              <a:ext uri="{FF2B5EF4-FFF2-40B4-BE49-F238E27FC236}">
                <a16:creationId xmlns:a16="http://schemas.microsoft.com/office/drawing/2014/main" id="{73A6D8CF-F91A-D080-2189-2705DAF797FC}"/>
              </a:ext>
            </a:extLst>
          </p:cNvPr>
          <p:cNvSpPr>
            <a:spLocks noGrp="1"/>
          </p:cNvSpPr>
          <p:nvPr>
            <p:ph idx="1"/>
          </p:nvPr>
        </p:nvSpPr>
        <p:spPr>
          <a:xfrm>
            <a:off x="6234868" y="1820369"/>
            <a:ext cx="5217173" cy="4351338"/>
          </a:xfrm>
        </p:spPr>
        <p:txBody>
          <a:bodyPr>
            <a:normAutofit/>
          </a:bodyPr>
          <a:lstStyle/>
          <a:p>
            <a:r>
              <a:rPr lang="en-US" sz="2400">
                <a:solidFill>
                  <a:schemeClr val="bg1"/>
                </a:solidFill>
                <a:latin typeface="Times New Roman" panose="02020603050405020304" pitchFamily="18" charset="0"/>
                <a:cs typeface="Times New Roman" panose="02020603050405020304" pitchFamily="18" charset="0"/>
              </a:rPr>
              <a:t>Microsoft Syntex is a content understanding, processing, and compliance service that uses intelligent document processing, content AI, and advanced machine learning to automatically and thoughtfully find, organize, and classify documents in your SharePoint libraries.</a:t>
            </a:r>
          </a:p>
          <a:p>
            <a:r>
              <a:rPr lang="en-US" sz="2400">
                <a:solidFill>
                  <a:schemeClr val="bg1"/>
                </a:solidFill>
                <a:latin typeface="Times New Roman" panose="02020603050405020304" pitchFamily="18" charset="0"/>
                <a:cs typeface="Times New Roman" panose="02020603050405020304" pitchFamily="18" charset="0"/>
              </a:rPr>
              <a:t>Being positioned as future of Records Management tools inside M365.</a:t>
            </a:r>
          </a:p>
          <a:p>
            <a:r>
              <a:rPr lang="en-US" sz="2400">
                <a:solidFill>
                  <a:schemeClr val="bg1"/>
                </a:solidFill>
                <a:latin typeface="Times New Roman" panose="02020603050405020304" pitchFamily="18" charset="0"/>
                <a:cs typeface="Times New Roman" panose="02020603050405020304" pitchFamily="18" charset="0"/>
              </a:rPr>
              <a:t>Discover new insights and take action.</a:t>
            </a:r>
          </a:p>
          <a:p>
            <a:pPr marL="0" indent="0">
              <a:buNone/>
            </a:pPr>
            <a:endParaRPr lang="en-US" sz="2400">
              <a:solidFill>
                <a:schemeClr val="bg1"/>
              </a:solidFill>
            </a:endParaRPr>
          </a:p>
        </p:txBody>
      </p:sp>
      <p:grpSp>
        <p:nvGrpSpPr>
          <p:cNvPr id="1039" name="Graphic 185">
            <a:extLst>
              <a:ext uri="{FF2B5EF4-FFF2-40B4-BE49-F238E27FC236}">
                <a16:creationId xmlns:a16="http://schemas.microsoft.com/office/drawing/2014/main" id="{582A903B-6B78-4F0A-B7C9-3D80499020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428634" y="5987064"/>
            <a:ext cx="1054466" cy="469689"/>
            <a:chOff x="9841624" y="4115729"/>
            <a:chExt cx="602169" cy="268223"/>
          </a:xfrm>
          <a:solidFill>
            <a:schemeClr val="bg1"/>
          </a:solidFill>
        </p:grpSpPr>
        <p:sp>
          <p:nvSpPr>
            <p:cNvPr id="1040" name="Freeform: Shape 1039">
              <a:extLst>
                <a:ext uri="{FF2B5EF4-FFF2-40B4-BE49-F238E27FC236}">
                  <a16:creationId xmlns:a16="http://schemas.microsoft.com/office/drawing/2014/main" id="{D510EA93-8F64-42C8-A630-D449506E95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41" name="Freeform: Shape 1040">
              <a:extLst>
                <a:ext uri="{FF2B5EF4-FFF2-40B4-BE49-F238E27FC236}">
                  <a16:creationId xmlns:a16="http://schemas.microsoft.com/office/drawing/2014/main" id="{06CB53FC-E4DA-4001-928B-9998A85EA5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42" name="Freeform: Shape 1041">
              <a:extLst>
                <a:ext uri="{FF2B5EF4-FFF2-40B4-BE49-F238E27FC236}">
                  <a16:creationId xmlns:a16="http://schemas.microsoft.com/office/drawing/2014/main" id="{D210B969-4FDF-4AAC-9397-63D5434958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43" name="Freeform: Shape 1042">
              <a:extLst>
                <a:ext uri="{FF2B5EF4-FFF2-40B4-BE49-F238E27FC236}">
                  <a16:creationId xmlns:a16="http://schemas.microsoft.com/office/drawing/2014/main" id="{570B3EF0-84EA-4F47-86A3-1EA1F644A4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44" name="Freeform: Shape 1043">
              <a:extLst>
                <a:ext uri="{FF2B5EF4-FFF2-40B4-BE49-F238E27FC236}">
                  <a16:creationId xmlns:a16="http://schemas.microsoft.com/office/drawing/2014/main" id="{259369A8-EF57-42A1-8EC8-F6A9F92A3A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9730466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D8668-F48D-1361-D97A-2400A5FEA6AE}"/>
              </a:ext>
            </a:extLst>
          </p:cNvPr>
          <p:cNvSpPr>
            <a:spLocks noGrp="1"/>
          </p:cNvSpPr>
          <p:nvPr>
            <p:ph type="title"/>
          </p:nvPr>
        </p:nvSpPr>
        <p:spPr>
          <a:xfrm>
            <a:off x="256082" y="216417"/>
            <a:ext cx="3600450" cy="558800"/>
          </a:xfrm>
        </p:spPr>
        <p:txBody>
          <a:bodyPr>
            <a:normAutofit fontScale="90000"/>
          </a:bodyPr>
          <a:lstStyle/>
          <a:p>
            <a:r>
              <a:rPr lang="en-US" dirty="0" err="1">
                <a:solidFill>
                  <a:schemeClr val="bg1"/>
                </a:solidFill>
              </a:rPr>
              <a:t>Syntex</a:t>
            </a:r>
            <a:endParaRPr lang="en-US" dirty="0">
              <a:solidFill>
                <a:schemeClr val="bg1"/>
              </a:solidFill>
            </a:endParaRPr>
          </a:p>
        </p:txBody>
      </p:sp>
      <p:sp>
        <p:nvSpPr>
          <p:cNvPr id="3" name="Content Placeholder 2">
            <a:extLst>
              <a:ext uri="{FF2B5EF4-FFF2-40B4-BE49-F238E27FC236}">
                <a16:creationId xmlns:a16="http://schemas.microsoft.com/office/drawing/2014/main" id="{73A6D8CF-F91A-D080-2189-2705DAF797FC}"/>
              </a:ext>
            </a:extLst>
          </p:cNvPr>
          <p:cNvSpPr>
            <a:spLocks noGrp="1"/>
          </p:cNvSpPr>
          <p:nvPr>
            <p:ph idx="1"/>
          </p:nvPr>
        </p:nvSpPr>
        <p:spPr>
          <a:xfrm>
            <a:off x="94157" y="1331835"/>
            <a:ext cx="5264295" cy="4494807"/>
          </a:xfrm>
        </p:spPr>
        <p:txBody>
          <a:bodyPr>
            <a:normAutofit lnSpcReduction="10000"/>
          </a:bodyPr>
          <a:lstStyle/>
          <a:p>
            <a:pPr marL="461963" lvl="1"/>
            <a:r>
              <a:rPr lang="en-US" sz="2800" dirty="0">
                <a:solidFill>
                  <a:schemeClr val="bg1"/>
                </a:solidFill>
                <a:latin typeface="Times New Roman" panose="02020603050405020304" pitchFamily="18" charset="0"/>
                <a:cs typeface="Times New Roman" panose="02020603050405020304" pitchFamily="18" charset="0"/>
              </a:rPr>
              <a:t>Intelligent Content Processing Solution</a:t>
            </a:r>
          </a:p>
          <a:p>
            <a:pPr marL="685800" lvl="2"/>
            <a:r>
              <a:rPr lang="en-US" sz="2800" dirty="0">
                <a:solidFill>
                  <a:schemeClr val="bg1"/>
                </a:solidFill>
                <a:latin typeface="Times New Roman" panose="02020603050405020304" pitchFamily="18" charset="0"/>
                <a:cs typeface="Times New Roman" panose="02020603050405020304" pitchFamily="18" charset="0"/>
              </a:rPr>
              <a:t>Models to Read, Tag, Extract and Classify </a:t>
            </a:r>
          </a:p>
          <a:p>
            <a:pPr marL="685800" lvl="2"/>
            <a:r>
              <a:rPr lang="en-US" sz="2800" dirty="0">
                <a:solidFill>
                  <a:schemeClr val="bg1"/>
                </a:solidFill>
                <a:latin typeface="Times New Roman" panose="02020603050405020304" pitchFamily="18" charset="0"/>
                <a:cs typeface="Times New Roman" panose="02020603050405020304" pitchFamily="18" charset="0"/>
              </a:rPr>
              <a:t>Functionality found in 3</a:t>
            </a:r>
            <a:r>
              <a:rPr lang="en-US" sz="2800" baseline="30000" dirty="0">
                <a:solidFill>
                  <a:schemeClr val="bg1"/>
                </a:solidFill>
                <a:latin typeface="Times New Roman" panose="02020603050405020304" pitchFamily="18" charset="0"/>
                <a:cs typeface="Times New Roman" panose="02020603050405020304" pitchFamily="18" charset="0"/>
              </a:rPr>
              <a:t>rd</a:t>
            </a:r>
            <a:r>
              <a:rPr lang="en-US" sz="2800" dirty="0">
                <a:solidFill>
                  <a:schemeClr val="bg1"/>
                </a:solidFill>
                <a:latin typeface="Times New Roman" panose="02020603050405020304" pitchFamily="18" charset="0"/>
                <a:cs typeface="Times New Roman" panose="02020603050405020304" pitchFamily="18" charset="0"/>
              </a:rPr>
              <a:t> party tools like </a:t>
            </a:r>
            <a:r>
              <a:rPr lang="en-US" sz="2800" dirty="0" err="1">
                <a:solidFill>
                  <a:schemeClr val="bg1"/>
                </a:solidFill>
                <a:latin typeface="Times New Roman" panose="02020603050405020304" pitchFamily="18" charset="0"/>
                <a:cs typeface="Times New Roman" panose="02020603050405020304" pitchFamily="18" charset="0"/>
              </a:rPr>
              <a:t>KnowledgeLake</a:t>
            </a:r>
            <a:r>
              <a:rPr lang="en-US" sz="2800" dirty="0">
                <a:solidFill>
                  <a:schemeClr val="bg1"/>
                </a:solidFill>
                <a:latin typeface="Times New Roman" panose="02020603050405020304" pitchFamily="18" charset="0"/>
                <a:cs typeface="Times New Roman" panose="02020603050405020304" pitchFamily="18" charset="0"/>
              </a:rPr>
              <a:t>, OpenText, and Kofax</a:t>
            </a:r>
          </a:p>
          <a:p>
            <a:pPr marL="685800" lvl="2"/>
            <a:r>
              <a:rPr lang="en-US" sz="2800" dirty="0">
                <a:solidFill>
                  <a:schemeClr val="bg1"/>
                </a:solidFill>
                <a:latin typeface="Times New Roman" panose="02020603050405020304" pitchFamily="18" charset="0"/>
                <a:cs typeface="Times New Roman" panose="02020603050405020304" pitchFamily="18" charset="0"/>
              </a:rPr>
              <a:t>Rules to trigger business processes like Alerts, Emails, and Filing</a:t>
            </a:r>
          </a:p>
          <a:p>
            <a:pPr marL="685800" lvl="2"/>
            <a:endParaRPr lang="en-US" dirty="0">
              <a:solidFill>
                <a:srgbClr val="374151"/>
              </a:solidFill>
              <a:latin typeface="Times New Roman" panose="02020603050405020304" pitchFamily="18" charset="0"/>
              <a:cs typeface="Times New Roman" panose="02020603050405020304" pitchFamily="18" charset="0"/>
            </a:endParaRPr>
          </a:p>
          <a:p>
            <a:pPr marL="685800" lvl="2"/>
            <a:endParaRPr lang="en-US" dirty="0"/>
          </a:p>
        </p:txBody>
      </p:sp>
      <p:pic>
        <p:nvPicPr>
          <p:cNvPr id="5" name="Picture 4">
            <a:extLst>
              <a:ext uri="{FF2B5EF4-FFF2-40B4-BE49-F238E27FC236}">
                <a16:creationId xmlns:a16="http://schemas.microsoft.com/office/drawing/2014/main" id="{8495BA41-789C-0501-6A25-725D84E2C45E}"/>
              </a:ext>
            </a:extLst>
          </p:cNvPr>
          <p:cNvPicPr>
            <a:picLocks noChangeAspect="1"/>
          </p:cNvPicPr>
          <p:nvPr/>
        </p:nvPicPr>
        <p:blipFill>
          <a:blip r:embed="rId2"/>
          <a:stretch>
            <a:fillRect/>
          </a:stretch>
        </p:blipFill>
        <p:spPr>
          <a:xfrm>
            <a:off x="5431064" y="495817"/>
            <a:ext cx="6733520" cy="3160473"/>
          </a:xfrm>
          <a:prstGeom prst="rect">
            <a:avLst/>
          </a:prstGeom>
        </p:spPr>
      </p:pic>
      <p:pic>
        <p:nvPicPr>
          <p:cNvPr id="6" name="Picture 5">
            <a:extLst>
              <a:ext uri="{FF2B5EF4-FFF2-40B4-BE49-F238E27FC236}">
                <a16:creationId xmlns:a16="http://schemas.microsoft.com/office/drawing/2014/main" id="{19CAF966-7B46-A81A-D70F-37167B8B4CAD}"/>
              </a:ext>
            </a:extLst>
          </p:cNvPr>
          <p:cNvPicPr>
            <a:picLocks noChangeAspect="1"/>
          </p:cNvPicPr>
          <p:nvPr/>
        </p:nvPicPr>
        <p:blipFill>
          <a:blip r:embed="rId3"/>
          <a:stretch>
            <a:fillRect/>
          </a:stretch>
        </p:blipFill>
        <p:spPr>
          <a:xfrm>
            <a:off x="5431064" y="4222832"/>
            <a:ext cx="6733520" cy="2615565"/>
          </a:xfrm>
          <a:prstGeom prst="rect">
            <a:avLst/>
          </a:prstGeom>
        </p:spPr>
      </p:pic>
      <p:sp>
        <p:nvSpPr>
          <p:cNvPr id="7" name="TextBox 6">
            <a:extLst>
              <a:ext uri="{FF2B5EF4-FFF2-40B4-BE49-F238E27FC236}">
                <a16:creationId xmlns:a16="http://schemas.microsoft.com/office/drawing/2014/main" id="{829628D1-FAFF-CFC1-73AB-69607558ABF0}"/>
              </a:ext>
            </a:extLst>
          </p:cNvPr>
          <p:cNvSpPr txBox="1"/>
          <p:nvPr/>
        </p:nvSpPr>
        <p:spPr>
          <a:xfrm>
            <a:off x="5366244" y="126485"/>
            <a:ext cx="1014893" cy="369332"/>
          </a:xfrm>
          <a:prstGeom prst="rect">
            <a:avLst/>
          </a:prstGeom>
          <a:noFill/>
        </p:spPr>
        <p:txBody>
          <a:bodyPr wrap="none" rtlCol="0">
            <a:spAutoFit/>
          </a:bodyPr>
          <a:lstStyle/>
          <a:p>
            <a:r>
              <a:rPr lang="en-US" dirty="0">
                <a:solidFill>
                  <a:schemeClr val="bg1"/>
                </a:solidFill>
              </a:rPr>
              <a:t>CUSTOM</a:t>
            </a:r>
          </a:p>
        </p:txBody>
      </p:sp>
      <p:sp>
        <p:nvSpPr>
          <p:cNvPr id="8" name="TextBox 7">
            <a:extLst>
              <a:ext uri="{FF2B5EF4-FFF2-40B4-BE49-F238E27FC236}">
                <a16:creationId xmlns:a16="http://schemas.microsoft.com/office/drawing/2014/main" id="{CED4B3AC-60CF-9C1A-3715-F3BC0CB189E0}"/>
              </a:ext>
            </a:extLst>
          </p:cNvPr>
          <p:cNvSpPr txBox="1"/>
          <p:nvPr/>
        </p:nvSpPr>
        <p:spPr>
          <a:xfrm>
            <a:off x="5358452" y="3836394"/>
            <a:ext cx="1063817" cy="369332"/>
          </a:xfrm>
          <a:prstGeom prst="rect">
            <a:avLst/>
          </a:prstGeom>
          <a:solidFill>
            <a:schemeClr val="tx1"/>
          </a:solidFill>
        </p:spPr>
        <p:txBody>
          <a:bodyPr wrap="none" rtlCol="0">
            <a:spAutoFit/>
          </a:bodyPr>
          <a:lstStyle/>
          <a:p>
            <a:r>
              <a:rPr lang="en-US" dirty="0">
                <a:solidFill>
                  <a:schemeClr val="bg1"/>
                </a:solidFill>
              </a:rPr>
              <a:t>PREBUILT</a:t>
            </a:r>
          </a:p>
        </p:txBody>
      </p:sp>
    </p:spTree>
    <p:extLst>
      <p:ext uri="{BB962C8B-B14F-4D97-AF65-F5344CB8AC3E}">
        <p14:creationId xmlns:p14="http://schemas.microsoft.com/office/powerpoint/2010/main" val="28287914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D8668-F48D-1361-D97A-2400A5FEA6AE}"/>
              </a:ext>
            </a:extLst>
          </p:cNvPr>
          <p:cNvSpPr>
            <a:spLocks noGrp="1"/>
          </p:cNvSpPr>
          <p:nvPr>
            <p:ph type="title"/>
          </p:nvPr>
        </p:nvSpPr>
        <p:spPr/>
        <p:txBody>
          <a:bodyPr/>
          <a:lstStyle/>
          <a:p>
            <a:r>
              <a:rPr lang="en-US" dirty="0" err="1">
                <a:solidFill>
                  <a:schemeClr val="bg1"/>
                </a:solidFill>
              </a:rPr>
              <a:t>Syntex</a:t>
            </a:r>
            <a:endParaRPr lang="en-US" dirty="0">
              <a:solidFill>
                <a:schemeClr val="bg1"/>
              </a:solidFill>
            </a:endParaRPr>
          </a:p>
        </p:txBody>
      </p:sp>
      <p:sp>
        <p:nvSpPr>
          <p:cNvPr id="3" name="Content Placeholder 2">
            <a:extLst>
              <a:ext uri="{FF2B5EF4-FFF2-40B4-BE49-F238E27FC236}">
                <a16:creationId xmlns:a16="http://schemas.microsoft.com/office/drawing/2014/main" id="{73A6D8CF-F91A-D080-2189-2705DAF797FC}"/>
              </a:ext>
            </a:extLst>
          </p:cNvPr>
          <p:cNvSpPr>
            <a:spLocks noGrp="1"/>
          </p:cNvSpPr>
          <p:nvPr>
            <p:ph idx="1"/>
          </p:nvPr>
        </p:nvSpPr>
        <p:spPr>
          <a:xfrm>
            <a:off x="838200" y="1825625"/>
            <a:ext cx="8140337" cy="4351338"/>
          </a:xfrm>
        </p:spPr>
        <p:txBody>
          <a:bodyPr>
            <a:normAutofit/>
          </a:bodyPr>
          <a:lstStyle/>
          <a:p>
            <a:pPr marL="0" lvl="2" indent="0">
              <a:buNone/>
            </a:pPr>
            <a:r>
              <a:rPr lang="en-US" sz="2400" dirty="0">
                <a:solidFill>
                  <a:schemeClr val="bg1"/>
                </a:solidFill>
                <a:latin typeface="Times New Roman" panose="02020603050405020304" pitchFamily="18" charset="0"/>
                <a:cs typeface="Times New Roman" panose="02020603050405020304" pitchFamily="18" charset="0"/>
              </a:rPr>
              <a:t>Content Assembly </a:t>
            </a:r>
          </a:p>
          <a:p>
            <a:pPr marL="342900" lvl="2" indent="-342900"/>
            <a:r>
              <a:rPr lang="en-US" dirty="0">
                <a:solidFill>
                  <a:schemeClr val="bg1"/>
                </a:solidFill>
                <a:latin typeface="Times New Roman" panose="02020603050405020304" pitchFamily="18" charset="0"/>
                <a:cs typeface="Times New Roman" panose="02020603050405020304" pitchFamily="18" charset="0"/>
              </a:rPr>
              <a:t>Generate repetitive documents quickly with modern templates</a:t>
            </a:r>
          </a:p>
          <a:p>
            <a:pPr marL="342900" lvl="2" indent="-342900"/>
            <a:r>
              <a:rPr lang="en-US" dirty="0">
                <a:solidFill>
                  <a:schemeClr val="bg1"/>
                </a:solidFill>
                <a:latin typeface="Segoe UI" panose="020B0502040204020203" pitchFamily="34" charset="0"/>
              </a:rPr>
              <a:t>C</a:t>
            </a:r>
            <a:r>
              <a:rPr lang="en-US" b="0" i="0" dirty="0">
                <a:solidFill>
                  <a:schemeClr val="bg1"/>
                </a:solidFill>
                <a:effectLst/>
                <a:latin typeface="Segoe UI" panose="020B0502040204020203" pitchFamily="34" charset="0"/>
              </a:rPr>
              <a:t>ontracts, statements of work, service agreements, letters of consent, sales pitches</a:t>
            </a:r>
            <a:endParaRPr lang="en-US" dirty="0">
              <a:solidFill>
                <a:schemeClr val="bg1"/>
              </a:solidFill>
              <a:latin typeface="Times New Roman" panose="02020603050405020304" pitchFamily="18" charset="0"/>
              <a:cs typeface="Times New Roman" panose="02020603050405020304" pitchFamily="18" charset="0"/>
            </a:endParaRPr>
          </a:p>
          <a:p>
            <a:pPr marL="342900" lvl="2" indent="-342900"/>
            <a:r>
              <a:rPr lang="en-US" dirty="0">
                <a:solidFill>
                  <a:schemeClr val="bg1"/>
                </a:solidFill>
                <a:latin typeface="Times New Roman" panose="02020603050405020304" pitchFamily="18" charset="0"/>
                <a:cs typeface="Times New Roman" panose="02020603050405020304" pitchFamily="18" charset="0"/>
              </a:rPr>
              <a:t>Microsoft Word (.docx/.doc)</a:t>
            </a:r>
          </a:p>
          <a:p>
            <a:pPr marL="342900" lvl="2" indent="-342900"/>
            <a:r>
              <a:rPr lang="en-US" dirty="0">
                <a:solidFill>
                  <a:schemeClr val="bg1"/>
                </a:solidFill>
                <a:latin typeface="Times New Roman" panose="02020603050405020304" pitchFamily="18" charset="0"/>
                <a:cs typeface="Times New Roman" panose="02020603050405020304" pitchFamily="18" charset="0"/>
              </a:rPr>
              <a:t>Template and document associated with ONE document library – create again to use in another document library</a:t>
            </a:r>
          </a:p>
          <a:p>
            <a:pPr marL="0" indent="0">
              <a:buNone/>
            </a:pPr>
            <a:endParaRPr lang="en-US" dirty="0"/>
          </a:p>
        </p:txBody>
      </p:sp>
      <p:pic>
        <p:nvPicPr>
          <p:cNvPr id="1028" name="Picture 4" descr="Image result for Microsoft Syntex">
            <a:extLst>
              <a:ext uri="{FF2B5EF4-FFF2-40B4-BE49-F238E27FC236}">
                <a16:creationId xmlns:a16="http://schemas.microsoft.com/office/drawing/2014/main" id="{D9BD3599-D115-919D-A213-45E1EA9796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23648" y="293688"/>
            <a:ext cx="2757935" cy="283051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4C655AF2-33A2-0129-F903-F22A847466E6}"/>
              </a:ext>
            </a:extLst>
          </p:cNvPr>
          <p:cNvPicPr>
            <a:picLocks noChangeAspect="1"/>
          </p:cNvPicPr>
          <p:nvPr/>
        </p:nvPicPr>
        <p:blipFill>
          <a:blip r:embed="rId3"/>
          <a:stretch>
            <a:fillRect/>
          </a:stretch>
        </p:blipFill>
        <p:spPr>
          <a:xfrm>
            <a:off x="92497" y="4286251"/>
            <a:ext cx="11975521" cy="2489138"/>
          </a:xfrm>
          <a:prstGeom prst="rect">
            <a:avLst/>
          </a:prstGeom>
        </p:spPr>
      </p:pic>
    </p:spTree>
    <p:extLst>
      <p:ext uri="{BB962C8B-B14F-4D97-AF65-F5344CB8AC3E}">
        <p14:creationId xmlns:p14="http://schemas.microsoft.com/office/powerpoint/2010/main" val="25519846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D8668-F48D-1361-D97A-2400A5FEA6AE}"/>
              </a:ext>
            </a:extLst>
          </p:cNvPr>
          <p:cNvSpPr>
            <a:spLocks noGrp="1"/>
          </p:cNvSpPr>
          <p:nvPr>
            <p:ph type="title"/>
          </p:nvPr>
        </p:nvSpPr>
        <p:spPr/>
        <p:txBody>
          <a:bodyPr/>
          <a:lstStyle/>
          <a:p>
            <a:r>
              <a:rPr lang="en-US" dirty="0" err="1">
                <a:solidFill>
                  <a:schemeClr val="bg1"/>
                </a:solidFill>
              </a:rPr>
              <a:t>Syntex</a:t>
            </a:r>
            <a:endParaRPr lang="en-US" dirty="0">
              <a:solidFill>
                <a:schemeClr val="bg1"/>
              </a:solidFill>
            </a:endParaRPr>
          </a:p>
        </p:txBody>
      </p:sp>
      <p:sp>
        <p:nvSpPr>
          <p:cNvPr id="3" name="Content Placeholder 2">
            <a:extLst>
              <a:ext uri="{FF2B5EF4-FFF2-40B4-BE49-F238E27FC236}">
                <a16:creationId xmlns:a16="http://schemas.microsoft.com/office/drawing/2014/main" id="{73A6D8CF-F91A-D080-2189-2705DAF797FC}"/>
              </a:ext>
            </a:extLst>
          </p:cNvPr>
          <p:cNvSpPr>
            <a:spLocks noGrp="1"/>
          </p:cNvSpPr>
          <p:nvPr>
            <p:ph idx="1"/>
          </p:nvPr>
        </p:nvSpPr>
        <p:spPr>
          <a:xfrm>
            <a:off x="838200" y="1446956"/>
            <a:ext cx="9464040" cy="1677244"/>
          </a:xfrm>
        </p:spPr>
        <p:txBody>
          <a:bodyPr>
            <a:normAutofit/>
          </a:bodyPr>
          <a:lstStyle/>
          <a:p>
            <a:pPr marL="0" lvl="2" indent="0">
              <a:buNone/>
            </a:pPr>
            <a:r>
              <a:rPr lang="en-US" sz="2400" dirty="0">
                <a:solidFill>
                  <a:schemeClr val="bg1"/>
                </a:solidFill>
                <a:latin typeface="Times New Roman" panose="02020603050405020304" pitchFamily="18" charset="0"/>
                <a:cs typeface="Times New Roman" panose="02020603050405020304" pitchFamily="18" charset="0"/>
              </a:rPr>
              <a:t>Content Query </a:t>
            </a:r>
          </a:p>
          <a:p>
            <a:pPr marL="342900" lvl="2" indent="-342900"/>
            <a:r>
              <a:rPr lang="en-US" dirty="0">
                <a:solidFill>
                  <a:schemeClr val="bg1"/>
                </a:solidFill>
                <a:latin typeface="Times New Roman" panose="02020603050405020304" pitchFamily="18" charset="0"/>
                <a:cs typeface="Times New Roman" panose="02020603050405020304" pitchFamily="18" charset="0"/>
              </a:rPr>
              <a:t>Specific metadata-based queries on SharePoint document libraries</a:t>
            </a:r>
          </a:p>
          <a:p>
            <a:pPr marL="342900" lvl="2" indent="-342900"/>
            <a:r>
              <a:rPr lang="en-US" dirty="0">
                <a:solidFill>
                  <a:schemeClr val="bg1"/>
                </a:solidFill>
                <a:latin typeface="Times New Roman" panose="02020603050405020304" pitchFamily="18" charset="0"/>
                <a:cs typeface="Times New Roman" panose="02020603050405020304" pitchFamily="18" charset="0"/>
              </a:rPr>
              <a:t>OOTB: Keywords, File name, People, Modified date, File Type, Content Type</a:t>
            </a:r>
          </a:p>
          <a:p>
            <a:pPr marL="342900" lvl="2" indent="-342900"/>
            <a:r>
              <a:rPr lang="en-US" dirty="0">
                <a:solidFill>
                  <a:schemeClr val="bg1"/>
                </a:solidFill>
                <a:latin typeface="Times New Roman" panose="02020603050405020304" pitchFamily="18" charset="0"/>
                <a:cs typeface="Times New Roman" panose="02020603050405020304" pitchFamily="18" charset="0"/>
              </a:rPr>
              <a:t>Custom site columns – especially useful if model running on the library</a:t>
            </a:r>
          </a:p>
          <a:p>
            <a:pPr marL="0" indent="0">
              <a:buNone/>
            </a:pPr>
            <a:endParaRPr lang="en-US" dirty="0"/>
          </a:p>
        </p:txBody>
      </p:sp>
      <p:pic>
        <p:nvPicPr>
          <p:cNvPr id="1028" name="Picture 4" descr="Image result for Microsoft Syntex">
            <a:extLst>
              <a:ext uri="{FF2B5EF4-FFF2-40B4-BE49-F238E27FC236}">
                <a16:creationId xmlns:a16="http://schemas.microsoft.com/office/drawing/2014/main" id="{D9BD3599-D115-919D-A213-45E1EA9796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36860" y="3899037"/>
            <a:ext cx="2757935" cy="283051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E57B5C0B-4DF2-AC53-D09D-7D5AEDD3BBC5}"/>
              </a:ext>
            </a:extLst>
          </p:cNvPr>
          <p:cNvPicPr>
            <a:picLocks noChangeAspect="1"/>
          </p:cNvPicPr>
          <p:nvPr/>
        </p:nvPicPr>
        <p:blipFill>
          <a:blip r:embed="rId3"/>
          <a:stretch>
            <a:fillRect/>
          </a:stretch>
        </p:blipFill>
        <p:spPr>
          <a:xfrm>
            <a:off x="-1" y="3060433"/>
            <a:ext cx="6278881" cy="3797567"/>
          </a:xfrm>
          <a:prstGeom prst="rect">
            <a:avLst/>
          </a:prstGeom>
        </p:spPr>
      </p:pic>
    </p:spTree>
    <p:extLst>
      <p:ext uri="{BB962C8B-B14F-4D97-AF65-F5344CB8AC3E}">
        <p14:creationId xmlns:p14="http://schemas.microsoft.com/office/powerpoint/2010/main" val="1113507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3" name="Rectangle 1032">
            <a:extLst>
              <a:ext uri="{FF2B5EF4-FFF2-40B4-BE49-F238E27FC236}">
                <a16:creationId xmlns:a16="http://schemas.microsoft.com/office/drawing/2014/main" id="{5396781C-32A1-4FDA-A83B-A7FF8C1B1E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C0D8668-F48D-1361-D97A-2400A5FEA6AE}"/>
              </a:ext>
            </a:extLst>
          </p:cNvPr>
          <p:cNvSpPr>
            <a:spLocks noGrp="1"/>
          </p:cNvSpPr>
          <p:nvPr>
            <p:ph type="title"/>
          </p:nvPr>
        </p:nvSpPr>
        <p:spPr>
          <a:xfrm>
            <a:off x="5232400" y="185092"/>
            <a:ext cx="6140449" cy="591085"/>
          </a:xfrm>
        </p:spPr>
        <p:txBody>
          <a:bodyPr anchor="t">
            <a:normAutofit fontScale="90000"/>
          </a:bodyPr>
          <a:lstStyle/>
          <a:p>
            <a:r>
              <a:rPr lang="en-US" sz="4000" dirty="0" err="1">
                <a:solidFill>
                  <a:schemeClr val="bg1"/>
                </a:solidFill>
              </a:rPr>
              <a:t>Syntex</a:t>
            </a:r>
            <a:endParaRPr lang="en-US" sz="4000" dirty="0">
              <a:solidFill>
                <a:schemeClr val="bg1"/>
              </a:solidFill>
            </a:endParaRPr>
          </a:p>
        </p:txBody>
      </p:sp>
      <p:pic>
        <p:nvPicPr>
          <p:cNvPr id="1028" name="Picture 4" descr="Image result for Microsoft Syntex">
            <a:extLst>
              <a:ext uri="{FF2B5EF4-FFF2-40B4-BE49-F238E27FC236}">
                <a16:creationId xmlns:a16="http://schemas.microsoft.com/office/drawing/2014/main" id="{D9BD3599-D115-919D-A213-45E1EA97961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8957" r="13003" b="1"/>
          <a:stretch/>
        </p:blipFill>
        <p:spPr bwMode="auto">
          <a:xfrm>
            <a:off x="20" y="10"/>
            <a:ext cx="4546582" cy="6857990"/>
          </a:xfrm>
          <a:custGeom>
            <a:avLst/>
            <a:gdLst/>
            <a:ahLst/>
            <a:cxnLst/>
            <a:rect l="l" t="t" r="r" b="b"/>
            <a:pathLst>
              <a:path w="4546602" h="6858000">
                <a:moveTo>
                  <a:pt x="4221600" y="6662544"/>
                </a:moveTo>
                <a:lnTo>
                  <a:pt x="4210150" y="6683027"/>
                </a:lnTo>
                <a:lnTo>
                  <a:pt x="4207002" y="6702976"/>
                </a:lnTo>
                <a:lnTo>
                  <a:pt x="4207002" y="6702977"/>
                </a:lnTo>
                <a:cubicBezTo>
                  <a:pt x="4207407" y="6716169"/>
                  <a:pt x="4212552" y="6729219"/>
                  <a:pt x="4220838" y="6742553"/>
                </a:cubicBezTo>
                <a:lnTo>
                  <a:pt x="4220839" y="6742555"/>
                </a:lnTo>
                <a:lnTo>
                  <a:pt x="4240316" y="6812062"/>
                </a:lnTo>
                <a:lnTo>
                  <a:pt x="4235543" y="6776800"/>
                </a:lnTo>
                <a:lnTo>
                  <a:pt x="4220839" y="6742555"/>
                </a:lnTo>
                <a:lnTo>
                  <a:pt x="4220838" y="6742552"/>
                </a:lnTo>
                <a:lnTo>
                  <a:pt x="4207002" y="6702976"/>
                </a:lnTo>
                <a:close/>
                <a:moveTo>
                  <a:pt x="4189594" y="6564620"/>
                </a:moveTo>
                <a:lnTo>
                  <a:pt x="4189594" y="6564621"/>
                </a:lnTo>
                <a:cubicBezTo>
                  <a:pt x="4199883" y="6575479"/>
                  <a:pt x="4205977" y="6582147"/>
                  <a:pt x="4212073" y="6588626"/>
                </a:cubicBezTo>
                <a:lnTo>
                  <a:pt x="4228695" y="6625225"/>
                </a:lnTo>
                <a:lnTo>
                  <a:pt x="4221601" y="6662541"/>
                </a:lnTo>
                <a:lnTo>
                  <a:pt x="4221600" y="6662541"/>
                </a:lnTo>
                <a:lnTo>
                  <a:pt x="4221600" y="6662542"/>
                </a:lnTo>
                <a:lnTo>
                  <a:pt x="4221601" y="6662541"/>
                </a:lnTo>
                <a:lnTo>
                  <a:pt x="4228684" y="6645552"/>
                </a:lnTo>
                <a:lnTo>
                  <a:pt x="4228695" y="6625225"/>
                </a:lnTo>
                <a:lnTo>
                  <a:pt x="4228695" y="6625224"/>
                </a:lnTo>
                <a:cubicBezTo>
                  <a:pt x="4226599" y="6611342"/>
                  <a:pt x="4220551" y="6597578"/>
                  <a:pt x="4212073" y="6588625"/>
                </a:cubicBezTo>
                <a:close/>
                <a:moveTo>
                  <a:pt x="4269915" y="6438981"/>
                </a:moveTo>
                <a:lnTo>
                  <a:pt x="4249984" y="6463840"/>
                </a:lnTo>
                <a:lnTo>
                  <a:pt x="4249982" y="6463849"/>
                </a:lnTo>
                <a:lnTo>
                  <a:pt x="4236188" y="6513012"/>
                </a:lnTo>
                <a:lnTo>
                  <a:pt x="4217381" y="6546194"/>
                </a:lnTo>
                <a:lnTo>
                  <a:pt x="4217381" y="6546195"/>
                </a:lnTo>
                <a:lnTo>
                  <a:pt x="4233719" y="6521804"/>
                </a:lnTo>
                <a:lnTo>
                  <a:pt x="4236188" y="6513012"/>
                </a:lnTo>
                <a:lnTo>
                  <a:pt x="4238998" y="6508052"/>
                </a:lnTo>
                <a:lnTo>
                  <a:pt x="4249982" y="6463849"/>
                </a:lnTo>
                <a:lnTo>
                  <a:pt x="4249984" y="6463841"/>
                </a:lnTo>
                <a:cubicBezTo>
                  <a:pt x="4252937" y="6451650"/>
                  <a:pt x="4260413" y="6444077"/>
                  <a:pt x="4269915" y="6438981"/>
                </a:cubicBezTo>
                <a:close/>
                <a:moveTo>
                  <a:pt x="4355914" y="6364769"/>
                </a:moveTo>
                <a:lnTo>
                  <a:pt x="4354607" y="6387910"/>
                </a:lnTo>
                <a:lnTo>
                  <a:pt x="4351952" y="6393385"/>
                </a:lnTo>
                <a:lnTo>
                  <a:pt x="4345189" y="6407332"/>
                </a:lnTo>
                <a:lnTo>
                  <a:pt x="4345189" y="6407333"/>
                </a:lnTo>
                <a:lnTo>
                  <a:pt x="4351952" y="6393385"/>
                </a:lnTo>
                <a:lnTo>
                  <a:pt x="4354608" y="6387910"/>
                </a:lnTo>
                <a:close/>
                <a:moveTo>
                  <a:pt x="4116820" y="4221391"/>
                </a:moveTo>
                <a:lnTo>
                  <a:pt x="4116820" y="4221392"/>
                </a:lnTo>
                <a:cubicBezTo>
                  <a:pt x="4117582" y="4232061"/>
                  <a:pt x="4117772" y="4243873"/>
                  <a:pt x="4122536" y="4253015"/>
                </a:cubicBezTo>
                <a:cubicBezTo>
                  <a:pt x="4134729" y="4277402"/>
                  <a:pt x="4150349" y="4300071"/>
                  <a:pt x="4162352" y="4324646"/>
                </a:cubicBezTo>
                <a:lnTo>
                  <a:pt x="4171306" y="4363891"/>
                </a:lnTo>
                <a:lnTo>
                  <a:pt x="4170544" y="4482004"/>
                </a:lnTo>
                <a:cubicBezTo>
                  <a:pt x="4167876" y="4546776"/>
                  <a:pt x="4167304" y="4612500"/>
                  <a:pt x="4110534" y="4659174"/>
                </a:cubicBezTo>
                <a:cubicBezTo>
                  <a:pt x="4105962" y="4662986"/>
                  <a:pt x="4103294" y="4671176"/>
                  <a:pt x="4102532" y="4677655"/>
                </a:cubicBezTo>
                <a:cubicBezTo>
                  <a:pt x="4098913" y="4707564"/>
                  <a:pt x="4098531" y="4738235"/>
                  <a:pt x="4092625" y="4767764"/>
                </a:cubicBezTo>
                <a:cubicBezTo>
                  <a:pt x="4090244" y="4779575"/>
                  <a:pt x="4089435" y="4790386"/>
                  <a:pt x="4091316" y="4800483"/>
                </a:cubicBezTo>
                <a:lnTo>
                  <a:pt x="4091316" y="4800484"/>
                </a:lnTo>
                <a:cubicBezTo>
                  <a:pt x="4093197" y="4810581"/>
                  <a:pt x="4097770" y="4819964"/>
                  <a:pt x="4106152" y="4828917"/>
                </a:cubicBezTo>
                <a:lnTo>
                  <a:pt x="4128333" y="4863343"/>
                </a:lnTo>
                <a:lnTo>
                  <a:pt x="4135862" y="4889275"/>
                </a:lnTo>
                <a:lnTo>
                  <a:pt x="4134157" y="4912168"/>
                </a:lnTo>
                <a:cubicBezTo>
                  <a:pt x="4132442" y="4919978"/>
                  <a:pt x="4132085" y="4927122"/>
                  <a:pt x="4132755" y="4933805"/>
                </a:cubicBezTo>
                <a:lnTo>
                  <a:pt x="4132755" y="4933806"/>
                </a:lnTo>
                <a:lnTo>
                  <a:pt x="4132757" y="4933810"/>
                </a:lnTo>
                <a:lnTo>
                  <a:pt x="4137514" y="4952673"/>
                </a:lnTo>
                <a:lnTo>
                  <a:pt x="4140307" y="4957453"/>
                </a:lnTo>
                <a:lnTo>
                  <a:pt x="4141585" y="4961456"/>
                </a:lnTo>
                <a:cubicBezTo>
                  <a:pt x="4146096" y="4970097"/>
                  <a:pt x="4151802" y="4978393"/>
                  <a:pt x="4157589" y="4987038"/>
                </a:cubicBezTo>
                <a:cubicBezTo>
                  <a:pt x="4168828" y="5003802"/>
                  <a:pt x="4182926" y="5022853"/>
                  <a:pt x="4184068" y="5041522"/>
                </a:cubicBezTo>
                <a:cubicBezTo>
                  <a:pt x="4184687" y="5052096"/>
                  <a:pt x="4187605" y="5062300"/>
                  <a:pt x="4191284" y="5072376"/>
                </a:cubicBezTo>
                <a:lnTo>
                  <a:pt x="4197188" y="5087444"/>
                </a:lnTo>
                <a:lnTo>
                  <a:pt x="4210215" y="5133220"/>
                </a:lnTo>
                <a:lnTo>
                  <a:pt x="4210217" y="5133225"/>
                </a:lnTo>
                <a:lnTo>
                  <a:pt x="4203501" y="5166113"/>
                </a:lnTo>
                <a:lnTo>
                  <a:pt x="4203501" y="5166114"/>
                </a:lnTo>
                <a:cubicBezTo>
                  <a:pt x="4202739" y="5167638"/>
                  <a:pt x="4203311" y="5169781"/>
                  <a:pt x="4204192" y="5172091"/>
                </a:cubicBezTo>
                <a:lnTo>
                  <a:pt x="4206739" y="5179068"/>
                </a:lnTo>
                <a:lnTo>
                  <a:pt x="4206573" y="5229433"/>
                </a:lnTo>
                <a:lnTo>
                  <a:pt x="4196024" y="5248936"/>
                </a:lnTo>
                <a:lnTo>
                  <a:pt x="4183116" y="5272796"/>
                </a:lnTo>
                <a:cubicBezTo>
                  <a:pt x="4171471" y="5285441"/>
                  <a:pt x="4163765" y="5298595"/>
                  <a:pt x="4159213" y="5312288"/>
                </a:cubicBezTo>
                <a:lnTo>
                  <a:pt x="4158157" y="5321350"/>
                </a:lnTo>
                <a:lnTo>
                  <a:pt x="4155683" y="5326163"/>
                </a:lnTo>
                <a:lnTo>
                  <a:pt x="4154237" y="5355014"/>
                </a:lnTo>
                <a:lnTo>
                  <a:pt x="4154237" y="5355015"/>
                </a:lnTo>
                <a:cubicBezTo>
                  <a:pt x="4154886" y="5364883"/>
                  <a:pt x="4156589" y="5375003"/>
                  <a:pt x="4159113" y="5385385"/>
                </a:cubicBezTo>
                <a:cubicBezTo>
                  <a:pt x="4162352" y="5398722"/>
                  <a:pt x="4164638" y="5412058"/>
                  <a:pt x="4167304" y="5425583"/>
                </a:cubicBezTo>
                <a:cubicBezTo>
                  <a:pt x="4171114" y="5443871"/>
                  <a:pt x="4175116" y="5462352"/>
                  <a:pt x="4178926" y="5480638"/>
                </a:cubicBezTo>
                <a:lnTo>
                  <a:pt x="4183450" y="5507668"/>
                </a:lnTo>
                <a:lnTo>
                  <a:pt x="4172831" y="5531692"/>
                </a:lnTo>
                <a:lnTo>
                  <a:pt x="4172830" y="5531693"/>
                </a:lnTo>
                <a:cubicBezTo>
                  <a:pt x="4165781" y="5537600"/>
                  <a:pt x="4162589" y="5542649"/>
                  <a:pt x="4162685" y="5547578"/>
                </a:cubicBezTo>
                <a:lnTo>
                  <a:pt x="4162685" y="5547579"/>
                </a:lnTo>
                <a:cubicBezTo>
                  <a:pt x="4162780" y="5552508"/>
                  <a:pt x="4166162" y="5557318"/>
                  <a:pt x="4172258" y="5562747"/>
                </a:cubicBezTo>
                <a:cubicBezTo>
                  <a:pt x="4214932" y="5600468"/>
                  <a:pt x="4241603" y="5646190"/>
                  <a:pt x="4243506" y="5704484"/>
                </a:cubicBezTo>
                <a:cubicBezTo>
                  <a:pt x="4243888" y="5716486"/>
                  <a:pt x="4246554" y="5728679"/>
                  <a:pt x="4249412" y="5740489"/>
                </a:cubicBezTo>
                <a:cubicBezTo>
                  <a:pt x="4251127" y="5747729"/>
                  <a:pt x="4253033" y="5756494"/>
                  <a:pt x="4258177" y="5760874"/>
                </a:cubicBezTo>
                <a:cubicBezTo>
                  <a:pt x="4297420" y="5794975"/>
                  <a:pt x="4324663" y="5837458"/>
                  <a:pt x="4346573" y="5883752"/>
                </a:cubicBezTo>
                <a:lnTo>
                  <a:pt x="4346575" y="5883756"/>
                </a:lnTo>
                <a:lnTo>
                  <a:pt x="4364477" y="5935946"/>
                </a:lnTo>
                <a:lnTo>
                  <a:pt x="4364478" y="5935950"/>
                </a:lnTo>
                <a:lnTo>
                  <a:pt x="4360859" y="5993290"/>
                </a:lnTo>
                <a:lnTo>
                  <a:pt x="4360858" y="5993291"/>
                </a:lnTo>
                <a:cubicBezTo>
                  <a:pt x="4359717" y="6004531"/>
                  <a:pt x="4359906" y="6017485"/>
                  <a:pt x="4354382" y="6026440"/>
                </a:cubicBezTo>
                <a:cubicBezTo>
                  <a:pt x="4337045" y="6054825"/>
                  <a:pt x="4318377" y="6082258"/>
                  <a:pt x="4298182" y="6108738"/>
                </a:cubicBezTo>
                <a:cubicBezTo>
                  <a:pt x="4289514" y="6120074"/>
                  <a:pt x="4284561" y="6126884"/>
                  <a:pt x="4284490" y="6133314"/>
                </a:cubicBezTo>
                <a:lnTo>
                  <a:pt x="4284490" y="6133315"/>
                </a:lnTo>
                <a:lnTo>
                  <a:pt x="4288190" y="6143190"/>
                </a:lnTo>
                <a:lnTo>
                  <a:pt x="4300086" y="6155600"/>
                </a:lnTo>
                <a:lnTo>
                  <a:pt x="4300088" y="6155603"/>
                </a:lnTo>
                <a:cubicBezTo>
                  <a:pt x="4322377" y="6175798"/>
                  <a:pt x="4333998" y="6200945"/>
                  <a:pt x="4338759" y="6228757"/>
                </a:cubicBezTo>
                <a:lnTo>
                  <a:pt x="4356096" y="6361540"/>
                </a:lnTo>
                <a:lnTo>
                  <a:pt x="4356096" y="6361539"/>
                </a:lnTo>
                <a:cubicBezTo>
                  <a:pt x="4352476" y="6317151"/>
                  <a:pt x="4346190" y="6272764"/>
                  <a:pt x="4338759" y="6228756"/>
                </a:cubicBezTo>
                <a:cubicBezTo>
                  <a:pt x="4333998" y="6200944"/>
                  <a:pt x="4322377" y="6175797"/>
                  <a:pt x="4300088" y="6155602"/>
                </a:cubicBezTo>
                <a:lnTo>
                  <a:pt x="4300086" y="6155600"/>
                </a:lnTo>
                <a:lnTo>
                  <a:pt x="4284490" y="6133315"/>
                </a:lnTo>
                <a:lnTo>
                  <a:pt x="4298182" y="6108739"/>
                </a:lnTo>
                <a:cubicBezTo>
                  <a:pt x="4318377" y="6082259"/>
                  <a:pt x="4337045" y="6054826"/>
                  <a:pt x="4354382" y="6026441"/>
                </a:cubicBezTo>
                <a:cubicBezTo>
                  <a:pt x="4359906" y="6017486"/>
                  <a:pt x="4359717" y="6004532"/>
                  <a:pt x="4360858" y="5993292"/>
                </a:cubicBezTo>
                <a:lnTo>
                  <a:pt x="4360859" y="5993290"/>
                </a:lnTo>
                <a:lnTo>
                  <a:pt x="4364311" y="5964477"/>
                </a:lnTo>
                <a:lnTo>
                  <a:pt x="4364478" y="5935950"/>
                </a:lnTo>
                <a:lnTo>
                  <a:pt x="4364478" y="5935949"/>
                </a:lnTo>
                <a:lnTo>
                  <a:pt x="4364477" y="5935946"/>
                </a:lnTo>
                <a:lnTo>
                  <a:pt x="4357598" y="5909351"/>
                </a:lnTo>
                <a:lnTo>
                  <a:pt x="4346575" y="5883756"/>
                </a:lnTo>
                <a:lnTo>
                  <a:pt x="4346573" y="5883751"/>
                </a:lnTo>
                <a:cubicBezTo>
                  <a:pt x="4324663" y="5837457"/>
                  <a:pt x="4297420" y="5794974"/>
                  <a:pt x="4258177" y="5760873"/>
                </a:cubicBezTo>
                <a:cubicBezTo>
                  <a:pt x="4253033" y="5756493"/>
                  <a:pt x="4251127" y="5747728"/>
                  <a:pt x="4249412" y="5740488"/>
                </a:cubicBezTo>
                <a:cubicBezTo>
                  <a:pt x="4246554" y="5728678"/>
                  <a:pt x="4243888" y="5716485"/>
                  <a:pt x="4243506" y="5704483"/>
                </a:cubicBezTo>
                <a:cubicBezTo>
                  <a:pt x="4241603" y="5646189"/>
                  <a:pt x="4214932" y="5600467"/>
                  <a:pt x="4172258" y="5562746"/>
                </a:cubicBezTo>
                <a:lnTo>
                  <a:pt x="4162685" y="5547578"/>
                </a:lnTo>
                <a:lnTo>
                  <a:pt x="4172830" y="5531694"/>
                </a:lnTo>
                <a:lnTo>
                  <a:pt x="4172831" y="5531692"/>
                </a:lnTo>
                <a:lnTo>
                  <a:pt x="4181230" y="5520422"/>
                </a:lnTo>
                <a:lnTo>
                  <a:pt x="4183450" y="5507668"/>
                </a:lnTo>
                <a:lnTo>
                  <a:pt x="4183450" y="5507667"/>
                </a:lnTo>
                <a:cubicBezTo>
                  <a:pt x="4183403" y="5498832"/>
                  <a:pt x="4180831" y="5489497"/>
                  <a:pt x="4178926" y="5480637"/>
                </a:cubicBezTo>
                <a:cubicBezTo>
                  <a:pt x="4175116" y="5462351"/>
                  <a:pt x="4171114" y="5443870"/>
                  <a:pt x="4167304" y="5425582"/>
                </a:cubicBezTo>
                <a:cubicBezTo>
                  <a:pt x="4164638" y="5412057"/>
                  <a:pt x="4162352" y="5398721"/>
                  <a:pt x="4159113" y="5385384"/>
                </a:cubicBezTo>
                <a:lnTo>
                  <a:pt x="4154237" y="5355014"/>
                </a:lnTo>
                <a:lnTo>
                  <a:pt x="4158157" y="5321350"/>
                </a:lnTo>
                <a:lnTo>
                  <a:pt x="4183116" y="5272797"/>
                </a:lnTo>
                <a:lnTo>
                  <a:pt x="4196024" y="5248936"/>
                </a:lnTo>
                <a:lnTo>
                  <a:pt x="4206573" y="5229434"/>
                </a:lnTo>
                <a:cubicBezTo>
                  <a:pt x="4210407" y="5213598"/>
                  <a:pt x="4210359" y="5196595"/>
                  <a:pt x="4206739" y="5179068"/>
                </a:cubicBezTo>
                <a:lnTo>
                  <a:pt x="4206739" y="5179067"/>
                </a:lnTo>
                <a:cubicBezTo>
                  <a:pt x="4206263" y="5176876"/>
                  <a:pt x="4205074" y="5174400"/>
                  <a:pt x="4204192" y="5172090"/>
                </a:cubicBezTo>
                <a:lnTo>
                  <a:pt x="4203501" y="5166114"/>
                </a:lnTo>
                <a:lnTo>
                  <a:pt x="4210217" y="5133225"/>
                </a:lnTo>
                <a:lnTo>
                  <a:pt x="4210217" y="5133224"/>
                </a:lnTo>
                <a:lnTo>
                  <a:pt x="4210215" y="5133220"/>
                </a:lnTo>
                <a:lnTo>
                  <a:pt x="4203072" y="5102461"/>
                </a:lnTo>
                <a:lnTo>
                  <a:pt x="4197188" y="5087444"/>
                </a:lnTo>
                <a:lnTo>
                  <a:pt x="4197182" y="5087423"/>
                </a:lnTo>
                <a:cubicBezTo>
                  <a:pt x="4191096" y="5072411"/>
                  <a:pt x="4184997" y="5057381"/>
                  <a:pt x="4184068" y="5041521"/>
                </a:cubicBezTo>
                <a:cubicBezTo>
                  <a:pt x="4182926" y="5022852"/>
                  <a:pt x="4168828" y="5003801"/>
                  <a:pt x="4157589" y="4987037"/>
                </a:cubicBezTo>
                <a:lnTo>
                  <a:pt x="4140307" y="4957453"/>
                </a:lnTo>
                <a:lnTo>
                  <a:pt x="4132757" y="4933810"/>
                </a:lnTo>
                <a:lnTo>
                  <a:pt x="4132755" y="4933805"/>
                </a:lnTo>
                <a:lnTo>
                  <a:pt x="4134157" y="4912169"/>
                </a:lnTo>
                <a:cubicBezTo>
                  <a:pt x="4135919" y="4904359"/>
                  <a:pt x="4136431" y="4896714"/>
                  <a:pt x="4135862" y="4889276"/>
                </a:cubicBezTo>
                <a:lnTo>
                  <a:pt x="4135862" y="4889275"/>
                </a:lnTo>
                <a:lnTo>
                  <a:pt x="4131084" y="4867614"/>
                </a:lnTo>
                <a:lnTo>
                  <a:pt x="4128333" y="4863343"/>
                </a:lnTo>
                <a:lnTo>
                  <a:pt x="4126583" y="4857317"/>
                </a:lnTo>
                <a:cubicBezTo>
                  <a:pt x="4121440" y="4847214"/>
                  <a:pt x="4114439" y="4837703"/>
                  <a:pt x="4106152" y="4828916"/>
                </a:cubicBezTo>
                <a:lnTo>
                  <a:pt x="4091316" y="4800483"/>
                </a:lnTo>
                <a:lnTo>
                  <a:pt x="4092625" y="4767765"/>
                </a:lnTo>
                <a:cubicBezTo>
                  <a:pt x="4098531" y="4738236"/>
                  <a:pt x="4098913" y="4707565"/>
                  <a:pt x="4102532" y="4677656"/>
                </a:cubicBezTo>
                <a:cubicBezTo>
                  <a:pt x="4103294" y="4671177"/>
                  <a:pt x="4105962" y="4662987"/>
                  <a:pt x="4110534" y="4659175"/>
                </a:cubicBezTo>
                <a:cubicBezTo>
                  <a:pt x="4167304" y="4612501"/>
                  <a:pt x="4167876" y="4546777"/>
                  <a:pt x="4170544" y="4482005"/>
                </a:cubicBezTo>
                <a:cubicBezTo>
                  <a:pt x="4172258" y="4442762"/>
                  <a:pt x="4172258" y="4403326"/>
                  <a:pt x="4171306" y="4363891"/>
                </a:cubicBezTo>
                <a:lnTo>
                  <a:pt x="4171306" y="4363890"/>
                </a:lnTo>
                <a:cubicBezTo>
                  <a:pt x="4171114" y="4350554"/>
                  <a:pt x="4168066" y="4336457"/>
                  <a:pt x="4162352" y="4324645"/>
                </a:cubicBezTo>
                <a:cubicBezTo>
                  <a:pt x="4150349" y="4300070"/>
                  <a:pt x="4134729" y="4277401"/>
                  <a:pt x="4122536" y="4253014"/>
                </a:cubicBezTo>
                <a:close/>
                <a:moveTo>
                  <a:pt x="4113010" y="4165383"/>
                </a:moveTo>
                <a:lnTo>
                  <a:pt x="4113010" y="4165384"/>
                </a:lnTo>
                <a:lnTo>
                  <a:pt x="4116915" y="4192388"/>
                </a:lnTo>
                <a:lnTo>
                  <a:pt x="4116915" y="4192387"/>
                </a:lnTo>
                <a:cubicBezTo>
                  <a:pt x="4117011" y="4182767"/>
                  <a:pt x="4116439" y="4173480"/>
                  <a:pt x="4113010" y="4165383"/>
                </a:cubicBezTo>
                <a:close/>
                <a:moveTo>
                  <a:pt x="4100628" y="3885338"/>
                </a:moveTo>
                <a:lnTo>
                  <a:pt x="4100628" y="3885339"/>
                </a:lnTo>
                <a:cubicBezTo>
                  <a:pt x="4110344" y="3897722"/>
                  <a:pt x="4117750" y="3910319"/>
                  <a:pt x="4123009" y="3923125"/>
                </a:cubicBezTo>
                <a:lnTo>
                  <a:pt x="4132513" y="3962160"/>
                </a:lnTo>
                <a:lnTo>
                  <a:pt x="4116821" y="4043838"/>
                </a:lnTo>
                <a:lnTo>
                  <a:pt x="4116820" y="4043839"/>
                </a:lnTo>
                <a:cubicBezTo>
                  <a:pt x="4108057" y="4063842"/>
                  <a:pt x="4102675" y="4083702"/>
                  <a:pt x="4101699" y="4103825"/>
                </a:cubicBezTo>
                <a:lnTo>
                  <a:pt x="4101699" y="4103826"/>
                </a:lnTo>
                <a:lnTo>
                  <a:pt x="4103666" y="4134255"/>
                </a:lnTo>
                <a:lnTo>
                  <a:pt x="4113010" y="4165382"/>
                </a:lnTo>
                <a:lnTo>
                  <a:pt x="4101699" y="4103826"/>
                </a:lnTo>
                <a:lnTo>
                  <a:pt x="4116820" y="4043840"/>
                </a:lnTo>
                <a:lnTo>
                  <a:pt x="4116821" y="4043838"/>
                </a:lnTo>
                <a:lnTo>
                  <a:pt x="4130123" y="4002410"/>
                </a:lnTo>
                <a:lnTo>
                  <a:pt x="4132513" y="3962160"/>
                </a:lnTo>
                <a:lnTo>
                  <a:pt x="4132513" y="3962159"/>
                </a:lnTo>
                <a:cubicBezTo>
                  <a:pt x="4130251" y="3935727"/>
                  <a:pt x="4120060" y="3910104"/>
                  <a:pt x="4100628" y="3885338"/>
                </a:cubicBezTo>
                <a:close/>
                <a:moveTo>
                  <a:pt x="4115391" y="3670561"/>
                </a:moveTo>
                <a:lnTo>
                  <a:pt x="4117820" y="3680164"/>
                </a:lnTo>
                <a:lnTo>
                  <a:pt x="4113772" y="3734837"/>
                </a:lnTo>
                <a:lnTo>
                  <a:pt x="4113772" y="3734838"/>
                </a:lnTo>
                <a:cubicBezTo>
                  <a:pt x="4112820" y="3741316"/>
                  <a:pt x="4111486" y="3749126"/>
                  <a:pt x="4114154" y="3754653"/>
                </a:cubicBezTo>
                <a:lnTo>
                  <a:pt x="4120511" y="3789776"/>
                </a:lnTo>
                <a:lnTo>
                  <a:pt x="4105580" y="3822472"/>
                </a:lnTo>
                <a:cubicBezTo>
                  <a:pt x="4098532" y="3831902"/>
                  <a:pt x="4092912" y="3842046"/>
                  <a:pt x="4091245" y="3852619"/>
                </a:cubicBezTo>
                <a:lnTo>
                  <a:pt x="4091245" y="3852620"/>
                </a:lnTo>
                <a:lnTo>
                  <a:pt x="4092025" y="3868764"/>
                </a:lnTo>
                <a:lnTo>
                  <a:pt x="4100628" y="3885337"/>
                </a:lnTo>
                <a:lnTo>
                  <a:pt x="4091245" y="3852620"/>
                </a:lnTo>
                <a:lnTo>
                  <a:pt x="4105580" y="3822473"/>
                </a:lnTo>
                <a:cubicBezTo>
                  <a:pt x="4113772" y="3811614"/>
                  <a:pt x="4118916" y="3800897"/>
                  <a:pt x="4120511" y="3789777"/>
                </a:cubicBezTo>
                <a:lnTo>
                  <a:pt x="4120511" y="3789776"/>
                </a:lnTo>
                <a:cubicBezTo>
                  <a:pt x="4122107" y="3778655"/>
                  <a:pt x="4120154" y="3767130"/>
                  <a:pt x="4114154" y="3754652"/>
                </a:cubicBezTo>
                <a:lnTo>
                  <a:pt x="4113772" y="3734838"/>
                </a:lnTo>
                <a:lnTo>
                  <a:pt x="4117820" y="3680164"/>
                </a:lnTo>
                <a:lnTo>
                  <a:pt x="4117820" y="3680163"/>
                </a:lnTo>
                <a:close/>
                <a:moveTo>
                  <a:pt x="4185711" y="2836172"/>
                </a:moveTo>
                <a:lnTo>
                  <a:pt x="4177020" y="2848793"/>
                </a:lnTo>
                <a:cubicBezTo>
                  <a:pt x="4172020" y="2865010"/>
                  <a:pt x="4166162" y="2881307"/>
                  <a:pt x="4161416" y="2897785"/>
                </a:cubicBezTo>
                <a:lnTo>
                  <a:pt x="4160387" y="2903551"/>
                </a:lnTo>
                <a:lnTo>
                  <a:pt x="4157113" y="2914328"/>
                </a:lnTo>
                <a:lnTo>
                  <a:pt x="4152482" y="2947859"/>
                </a:lnTo>
                <a:lnTo>
                  <a:pt x="4152481" y="2947862"/>
                </a:lnTo>
                <a:lnTo>
                  <a:pt x="4152481" y="2947863"/>
                </a:lnTo>
                <a:cubicBezTo>
                  <a:pt x="4152112" y="2959157"/>
                  <a:pt x="4153112" y="2970576"/>
                  <a:pt x="4156065" y="2982149"/>
                </a:cubicBezTo>
                <a:lnTo>
                  <a:pt x="4167758" y="3077402"/>
                </a:lnTo>
                <a:lnTo>
                  <a:pt x="4155303" y="3172654"/>
                </a:lnTo>
                <a:cubicBezTo>
                  <a:pt x="4129394" y="3276480"/>
                  <a:pt x="4101962" y="3380305"/>
                  <a:pt x="4107676" y="3489467"/>
                </a:cubicBezTo>
                <a:cubicBezTo>
                  <a:pt x="4108628" y="3507563"/>
                  <a:pt x="4097007" y="3529090"/>
                  <a:pt x="4085577" y="3544713"/>
                </a:cubicBezTo>
                <a:cubicBezTo>
                  <a:pt x="4074719" y="3559668"/>
                  <a:pt x="4068860" y="3566811"/>
                  <a:pt x="4067955" y="3574408"/>
                </a:cubicBezTo>
                <a:lnTo>
                  <a:pt x="4067956" y="3574408"/>
                </a:lnTo>
                <a:lnTo>
                  <a:pt x="4067955" y="3574409"/>
                </a:lnTo>
                <a:cubicBezTo>
                  <a:pt x="4067050" y="3582005"/>
                  <a:pt x="4071099" y="3590054"/>
                  <a:pt x="4080053" y="3606818"/>
                </a:cubicBezTo>
                <a:cubicBezTo>
                  <a:pt x="4084435" y="3614820"/>
                  <a:pt x="4087101" y="3624726"/>
                  <a:pt x="4093579" y="3630633"/>
                </a:cubicBezTo>
                <a:lnTo>
                  <a:pt x="4109452" y="3651926"/>
                </a:lnTo>
                <a:lnTo>
                  <a:pt x="4093579" y="3630632"/>
                </a:lnTo>
                <a:cubicBezTo>
                  <a:pt x="4087101" y="3624725"/>
                  <a:pt x="4084435" y="3614819"/>
                  <a:pt x="4080053" y="3606817"/>
                </a:cubicBezTo>
                <a:cubicBezTo>
                  <a:pt x="4075576" y="3598435"/>
                  <a:pt x="4072325" y="3592232"/>
                  <a:pt x="4070307" y="3587174"/>
                </a:cubicBezTo>
                <a:lnTo>
                  <a:pt x="4067956" y="3574408"/>
                </a:lnTo>
                <a:lnTo>
                  <a:pt x="4073034" y="3562321"/>
                </a:lnTo>
                <a:cubicBezTo>
                  <a:pt x="4075969" y="3557716"/>
                  <a:pt x="4080148" y="3552191"/>
                  <a:pt x="4085577" y="3544714"/>
                </a:cubicBezTo>
                <a:cubicBezTo>
                  <a:pt x="4097007" y="3529091"/>
                  <a:pt x="4108628" y="3507564"/>
                  <a:pt x="4107676" y="3489468"/>
                </a:cubicBezTo>
                <a:cubicBezTo>
                  <a:pt x="4101962" y="3380306"/>
                  <a:pt x="4129394" y="3276481"/>
                  <a:pt x="4155303" y="3172655"/>
                </a:cubicBezTo>
                <a:cubicBezTo>
                  <a:pt x="4163305" y="3140650"/>
                  <a:pt x="4167543" y="3109026"/>
                  <a:pt x="4167758" y="3077402"/>
                </a:cubicBezTo>
                <a:lnTo>
                  <a:pt x="4167758" y="3077401"/>
                </a:lnTo>
                <a:cubicBezTo>
                  <a:pt x="4167972" y="3045777"/>
                  <a:pt x="4164162" y="3014153"/>
                  <a:pt x="4156065" y="2982148"/>
                </a:cubicBezTo>
                <a:lnTo>
                  <a:pt x="4152481" y="2947863"/>
                </a:lnTo>
                <a:lnTo>
                  <a:pt x="4152482" y="2947859"/>
                </a:lnTo>
                <a:lnTo>
                  <a:pt x="4160387" y="2903551"/>
                </a:lnTo>
                <a:lnTo>
                  <a:pt x="4177020" y="2848794"/>
                </a:lnTo>
                <a:cubicBezTo>
                  <a:pt x="4178353" y="2844317"/>
                  <a:pt x="4181639" y="2839983"/>
                  <a:pt x="4185711" y="2836173"/>
                </a:cubicBezTo>
                <a:close/>
                <a:moveTo>
                  <a:pt x="3701225" y="1508458"/>
                </a:moveTo>
                <a:lnTo>
                  <a:pt x="3673131" y="1596214"/>
                </a:lnTo>
                <a:cubicBezTo>
                  <a:pt x="3670654" y="1604979"/>
                  <a:pt x="3672179" y="1615837"/>
                  <a:pt x="3675036" y="1624981"/>
                </a:cubicBezTo>
                <a:cubicBezTo>
                  <a:pt x="3684752" y="1656224"/>
                  <a:pt x="3709137" y="1676037"/>
                  <a:pt x="3731617" y="1697754"/>
                </a:cubicBezTo>
                <a:cubicBezTo>
                  <a:pt x="3741524" y="1707280"/>
                  <a:pt x="3748572" y="1720424"/>
                  <a:pt x="3754286" y="1733189"/>
                </a:cubicBezTo>
                <a:cubicBezTo>
                  <a:pt x="3768957" y="1766336"/>
                  <a:pt x="3782101" y="1800247"/>
                  <a:pt x="3796007" y="1833776"/>
                </a:cubicBezTo>
                <a:cubicBezTo>
                  <a:pt x="3797341" y="1837014"/>
                  <a:pt x="3800770" y="1839680"/>
                  <a:pt x="3803628" y="1842159"/>
                </a:cubicBezTo>
                <a:cubicBezTo>
                  <a:pt x="3833729" y="1866923"/>
                  <a:pt x="3864018" y="1891498"/>
                  <a:pt x="3894119" y="1916455"/>
                </a:cubicBezTo>
                <a:cubicBezTo>
                  <a:pt x="3899833" y="1921217"/>
                  <a:pt x="3904025" y="1928077"/>
                  <a:pt x="3909549" y="1933220"/>
                </a:cubicBezTo>
                <a:cubicBezTo>
                  <a:pt x="3917169" y="1940460"/>
                  <a:pt x="3924410" y="1949604"/>
                  <a:pt x="3933554" y="1953414"/>
                </a:cubicBezTo>
                <a:cubicBezTo>
                  <a:pt x="3962319" y="1965225"/>
                  <a:pt x="3974703" y="1987895"/>
                  <a:pt x="3980037" y="2016470"/>
                </a:cubicBezTo>
                <a:cubicBezTo>
                  <a:pt x="3984990" y="2042571"/>
                  <a:pt x="3989182" y="2068670"/>
                  <a:pt x="3994896" y="2094579"/>
                </a:cubicBezTo>
                <a:cubicBezTo>
                  <a:pt x="4001754" y="2126202"/>
                  <a:pt x="4009184" y="2157637"/>
                  <a:pt x="4017567" y="2188880"/>
                </a:cubicBezTo>
                <a:cubicBezTo>
                  <a:pt x="4021187" y="2202405"/>
                  <a:pt x="4025377" y="2216693"/>
                  <a:pt x="4032807" y="2228315"/>
                </a:cubicBezTo>
                <a:cubicBezTo>
                  <a:pt x="4053382" y="2260891"/>
                  <a:pt x="4067288" y="2295754"/>
                  <a:pt x="4061764" y="2334045"/>
                </a:cubicBezTo>
                <a:cubicBezTo>
                  <a:pt x="4057382" y="2364716"/>
                  <a:pt x="4068622" y="2390435"/>
                  <a:pt x="4086149" y="2409486"/>
                </a:cubicBezTo>
                <a:cubicBezTo>
                  <a:pt x="4094103" y="2418155"/>
                  <a:pt x="4099616" y="2426977"/>
                  <a:pt x="4103250" y="2435913"/>
                </a:cubicBezTo>
                <a:lnTo>
                  <a:pt x="4109081" y="2463018"/>
                </a:lnTo>
                <a:lnTo>
                  <a:pt x="4109080" y="2463031"/>
                </a:lnTo>
                <a:lnTo>
                  <a:pt x="4100439" y="2518262"/>
                </a:lnTo>
                <a:lnTo>
                  <a:pt x="4100438" y="2518264"/>
                </a:lnTo>
                <a:cubicBezTo>
                  <a:pt x="4097771" y="2527790"/>
                  <a:pt x="4096627" y="2536458"/>
                  <a:pt x="4096794" y="2545006"/>
                </a:cubicBezTo>
                <a:lnTo>
                  <a:pt x="4096794" y="2545007"/>
                </a:lnTo>
                <a:cubicBezTo>
                  <a:pt x="4096960" y="2553556"/>
                  <a:pt x="4098437" y="2561986"/>
                  <a:pt x="4101008" y="2571035"/>
                </a:cubicBezTo>
                <a:cubicBezTo>
                  <a:pt x="4113010" y="2612946"/>
                  <a:pt x="4145587" y="2640951"/>
                  <a:pt x="4174162" y="2668002"/>
                </a:cubicBezTo>
                <a:cubicBezTo>
                  <a:pt x="4198547" y="2691055"/>
                  <a:pt x="4212264" y="2716964"/>
                  <a:pt x="4222552" y="2745349"/>
                </a:cubicBezTo>
                <a:lnTo>
                  <a:pt x="4222553" y="2745352"/>
                </a:lnTo>
                <a:lnTo>
                  <a:pt x="4228473" y="2778006"/>
                </a:lnTo>
                <a:lnTo>
                  <a:pt x="4228053" y="2785440"/>
                </a:lnTo>
                <a:lnTo>
                  <a:pt x="4217974" y="2811780"/>
                </a:lnTo>
                <a:lnTo>
                  <a:pt x="4217970" y="2811787"/>
                </a:lnTo>
                <a:lnTo>
                  <a:pt x="4217971" y="2811787"/>
                </a:lnTo>
                <a:lnTo>
                  <a:pt x="4217974" y="2811780"/>
                </a:lnTo>
                <a:lnTo>
                  <a:pt x="4227624" y="2793023"/>
                </a:lnTo>
                <a:lnTo>
                  <a:pt x="4228053" y="2785440"/>
                </a:lnTo>
                <a:lnTo>
                  <a:pt x="4229253" y="2782305"/>
                </a:lnTo>
                <a:lnTo>
                  <a:pt x="4228473" y="2778006"/>
                </a:lnTo>
                <a:lnTo>
                  <a:pt x="4228883" y="2770757"/>
                </a:lnTo>
                <a:lnTo>
                  <a:pt x="4222553" y="2745352"/>
                </a:lnTo>
                <a:lnTo>
                  <a:pt x="4222552" y="2745348"/>
                </a:lnTo>
                <a:cubicBezTo>
                  <a:pt x="4212264" y="2716963"/>
                  <a:pt x="4198547" y="2691054"/>
                  <a:pt x="4174162" y="2668001"/>
                </a:cubicBezTo>
                <a:cubicBezTo>
                  <a:pt x="4145587" y="2640950"/>
                  <a:pt x="4113010" y="2612945"/>
                  <a:pt x="4101008" y="2571034"/>
                </a:cubicBezTo>
                <a:lnTo>
                  <a:pt x="4096794" y="2545007"/>
                </a:lnTo>
                <a:lnTo>
                  <a:pt x="4100438" y="2518265"/>
                </a:lnTo>
                <a:lnTo>
                  <a:pt x="4100439" y="2518262"/>
                </a:lnTo>
                <a:lnTo>
                  <a:pt x="4107019" y="2490551"/>
                </a:lnTo>
                <a:lnTo>
                  <a:pt x="4109080" y="2463031"/>
                </a:lnTo>
                <a:lnTo>
                  <a:pt x="4109082" y="2463019"/>
                </a:lnTo>
                <a:lnTo>
                  <a:pt x="4109081" y="2463018"/>
                </a:lnTo>
                <a:lnTo>
                  <a:pt x="4109082" y="2463018"/>
                </a:lnTo>
                <a:cubicBezTo>
                  <a:pt x="4108200" y="2444777"/>
                  <a:pt x="4102057" y="2426822"/>
                  <a:pt x="4086149" y="2409485"/>
                </a:cubicBezTo>
                <a:cubicBezTo>
                  <a:pt x="4068622" y="2390434"/>
                  <a:pt x="4057382" y="2364715"/>
                  <a:pt x="4061764" y="2334044"/>
                </a:cubicBezTo>
                <a:cubicBezTo>
                  <a:pt x="4067288" y="2295753"/>
                  <a:pt x="4053382" y="2260890"/>
                  <a:pt x="4032807" y="2228314"/>
                </a:cubicBezTo>
                <a:cubicBezTo>
                  <a:pt x="4025377" y="2216692"/>
                  <a:pt x="4021187" y="2202404"/>
                  <a:pt x="4017567" y="2188879"/>
                </a:cubicBezTo>
                <a:cubicBezTo>
                  <a:pt x="4009184" y="2157636"/>
                  <a:pt x="4001754" y="2126201"/>
                  <a:pt x="3994896" y="2094578"/>
                </a:cubicBezTo>
                <a:cubicBezTo>
                  <a:pt x="3989182" y="2068669"/>
                  <a:pt x="3984990" y="2042570"/>
                  <a:pt x="3980037" y="2016469"/>
                </a:cubicBezTo>
                <a:cubicBezTo>
                  <a:pt x="3974703" y="1987894"/>
                  <a:pt x="3962319" y="1965224"/>
                  <a:pt x="3933554" y="1953413"/>
                </a:cubicBezTo>
                <a:cubicBezTo>
                  <a:pt x="3924410" y="1949603"/>
                  <a:pt x="3917169" y="1940459"/>
                  <a:pt x="3909549" y="1933219"/>
                </a:cubicBezTo>
                <a:cubicBezTo>
                  <a:pt x="3904025" y="1928076"/>
                  <a:pt x="3899833" y="1921216"/>
                  <a:pt x="3894119" y="1916454"/>
                </a:cubicBezTo>
                <a:cubicBezTo>
                  <a:pt x="3864018" y="1891497"/>
                  <a:pt x="3833729" y="1866922"/>
                  <a:pt x="3803628" y="1842158"/>
                </a:cubicBezTo>
                <a:cubicBezTo>
                  <a:pt x="3800770" y="1839679"/>
                  <a:pt x="3797341" y="1837013"/>
                  <a:pt x="3796007" y="1833775"/>
                </a:cubicBezTo>
                <a:cubicBezTo>
                  <a:pt x="3782101" y="1800246"/>
                  <a:pt x="3768958" y="1766335"/>
                  <a:pt x="3754286" y="1733188"/>
                </a:cubicBezTo>
                <a:cubicBezTo>
                  <a:pt x="3748572" y="1720423"/>
                  <a:pt x="3741524" y="1707279"/>
                  <a:pt x="3731618" y="1697753"/>
                </a:cubicBezTo>
                <a:cubicBezTo>
                  <a:pt x="3709138" y="1676036"/>
                  <a:pt x="3684752" y="1656223"/>
                  <a:pt x="3675036" y="1624980"/>
                </a:cubicBezTo>
                <a:cubicBezTo>
                  <a:pt x="3672180" y="1615836"/>
                  <a:pt x="3670655" y="1604978"/>
                  <a:pt x="3673132" y="1596213"/>
                </a:cubicBezTo>
                <a:close/>
                <a:moveTo>
                  <a:pt x="3719830" y="1459073"/>
                </a:moveTo>
                <a:lnTo>
                  <a:pt x="3719829" y="1459074"/>
                </a:lnTo>
                <a:lnTo>
                  <a:pt x="3710612" y="1481572"/>
                </a:lnTo>
                <a:close/>
                <a:moveTo>
                  <a:pt x="3739023" y="1268758"/>
                </a:moveTo>
                <a:cubicBezTo>
                  <a:pt x="3739475" y="1275402"/>
                  <a:pt x="3741047" y="1281689"/>
                  <a:pt x="3744190" y="1286070"/>
                </a:cubicBezTo>
                <a:cubicBezTo>
                  <a:pt x="3758763" y="1306930"/>
                  <a:pt x="3765003" y="1328553"/>
                  <a:pt x="3766527" y="1350628"/>
                </a:cubicBezTo>
                <a:lnTo>
                  <a:pt x="3760933" y="1413840"/>
                </a:lnTo>
                <a:lnTo>
                  <a:pt x="3766528" y="1350627"/>
                </a:lnTo>
                <a:cubicBezTo>
                  <a:pt x="3765003" y="1328552"/>
                  <a:pt x="3758764" y="1306930"/>
                  <a:pt x="3744190" y="1286069"/>
                </a:cubicBezTo>
                <a:close/>
                <a:moveTo>
                  <a:pt x="3680752" y="773035"/>
                </a:moveTo>
                <a:lnTo>
                  <a:pt x="3680752" y="773036"/>
                </a:lnTo>
                <a:cubicBezTo>
                  <a:pt x="3683038" y="800277"/>
                  <a:pt x="3686276" y="827330"/>
                  <a:pt x="3688752" y="854380"/>
                </a:cubicBezTo>
                <a:cubicBezTo>
                  <a:pt x="3691038" y="878957"/>
                  <a:pt x="3691800" y="903723"/>
                  <a:pt x="3719805" y="915344"/>
                </a:cubicBezTo>
                <a:cubicBezTo>
                  <a:pt x="3724187" y="917060"/>
                  <a:pt x="3727425" y="922774"/>
                  <a:pt x="3730283" y="927156"/>
                </a:cubicBezTo>
                <a:cubicBezTo>
                  <a:pt x="3774291" y="994786"/>
                  <a:pt x="3773147" y="1030981"/>
                  <a:pt x="3726663" y="1097088"/>
                </a:cubicBezTo>
                <a:cubicBezTo>
                  <a:pt x="3721901" y="1103946"/>
                  <a:pt x="3718471" y="1118614"/>
                  <a:pt x="3722281" y="1123186"/>
                </a:cubicBezTo>
                <a:cubicBezTo>
                  <a:pt x="3738093" y="1142618"/>
                  <a:pt x="3745142" y="1162954"/>
                  <a:pt x="3747000" y="1184029"/>
                </a:cubicBezTo>
                <a:cubicBezTo>
                  <a:pt x="3745142" y="1162954"/>
                  <a:pt x="3738094" y="1142617"/>
                  <a:pt x="3722282" y="1123185"/>
                </a:cubicBezTo>
                <a:cubicBezTo>
                  <a:pt x="3718472" y="1118613"/>
                  <a:pt x="3721902" y="1103945"/>
                  <a:pt x="3726664" y="1097087"/>
                </a:cubicBezTo>
                <a:cubicBezTo>
                  <a:pt x="3773148" y="1030980"/>
                  <a:pt x="3774292" y="994785"/>
                  <a:pt x="3730284" y="927155"/>
                </a:cubicBezTo>
                <a:cubicBezTo>
                  <a:pt x="3727426" y="922773"/>
                  <a:pt x="3724188" y="917059"/>
                  <a:pt x="3719806" y="915343"/>
                </a:cubicBezTo>
                <a:cubicBezTo>
                  <a:pt x="3691800" y="903722"/>
                  <a:pt x="3691038" y="878956"/>
                  <a:pt x="3688752" y="854379"/>
                </a:cubicBezTo>
                <a:close/>
                <a:moveTo>
                  <a:pt x="3736153" y="517851"/>
                </a:moveTo>
                <a:lnTo>
                  <a:pt x="3727235" y="556048"/>
                </a:lnTo>
                <a:cubicBezTo>
                  <a:pt x="3725139" y="564049"/>
                  <a:pt x="3719615" y="572623"/>
                  <a:pt x="3720757" y="580051"/>
                </a:cubicBezTo>
                <a:cubicBezTo>
                  <a:pt x="3724091" y="601579"/>
                  <a:pt x="3721662" y="622201"/>
                  <a:pt x="3717376" y="642538"/>
                </a:cubicBezTo>
                <a:lnTo>
                  <a:pt x="3704853" y="694928"/>
                </a:lnTo>
                <a:lnTo>
                  <a:pt x="3717377" y="642537"/>
                </a:lnTo>
                <a:cubicBezTo>
                  <a:pt x="3721663" y="622201"/>
                  <a:pt x="3724092" y="601578"/>
                  <a:pt x="3720758" y="580050"/>
                </a:cubicBezTo>
                <a:cubicBezTo>
                  <a:pt x="3719616" y="572622"/>
                  <a:pt x="3725140" y="564048"/>
                  <a:pt x="3727236" y="556047"/>
                </a:cubicBezTo>
                <a:close/>
                <a:moveTo>
                  <a:pt x="3749448" y="298169"/>
                </a:moveTo>
                <a:lnTo>
                  <a:pt x="3734666" y="313533"/>
                </a:lnTo>
                <a:lnTo>
                  <a:pt x="3734666" y="313533"/>
                </a:lnTo>
                <a:lnTo>
                  <a:pt x="3734665" y="313534"/>
                </a:lnTo>
                <a:cubicBezTo>
                  <a:pt x="3730473" y="316390"/>
                  <a:pt x="3732759" y="330299"/>
                  <a:pt x="3734093" y="338871"/>
                </a:cubicBezTo>
                <a:lnTo>
                  <a:pt x="3734100" y="338903"/>
                </a:lnTo>
                <a:lnTo>
                  <a:pt x="3744000" y="395640"/>
                </a:lnTo>
                <a:lnTo>
                  <a:pt x="3740190" y="367328"/>
                </a:lnTo>
                <a:lnTo>
                  <a:pt x="3734100" y="338903"/>
                </a:lnTo>
                <a:lnTo>
                  <a:pt x="3734094" y="338870"/>
                </a:lnTo>
                <a:cubicBezTo>
                  <a:pt x="3733427" y="334584"/>
                  <a:pt x="3732522" y="328964"/>
                  <a:pt x="3732308" y="324058"/>
                </a:cubicBezTo>
                <a:lnTo>
                  <a:pt x="3734666" y="313533"/>
                </a:lnTo>
                <a:close/>
                <a:moveTo>
                  <a:pt x="3756993" y="281568"/>
                </a:moveTo>
                <a:lnTo>
                  <a:pt x="3752098" y="295415"/>
                </a:lnTo>
                <a:lnTo>
                  <a:pt x="3752099" y="295415"/>
                </a:lnTo>
                <a:close/>
                <a:moveTo>
                  <a:pt x="3743673" y="24486"/>
                </a:moveTo>
                <a:lnTo>
                  <a:pt x="3741410" y="74129"/>
                </a:lnTo>
                <a:cubicBezTo>
                  <a:pt x="3742333" y="91492"/>
                  <a:pt x="3744643" y="108703"/>
                  <a:pt x="3747334" y="125861"/>
                </a:cubicBezTo>
                <a:lnTo>
                  <a:pt x="3751729" y="153388"/>
                </a:lnTo>
                <a:lnTo>
                  <a:pt x="3760002" y="228944"/>
                </a:lnTo>
                <a:lnTo>
                  <a:pt x="3755543" y="177271"/>
                </a:lnTo>
                <a:lnTo>
                  <a:pt x="3751729" y="153388"/>
                </a:lnTo>
                <a:lnTo>
                  <a:pt x="3751530" y="151569"/>
                </a:lnTo>
                <a:cubicBezTo>
                  <a:pt x="3747300" y="125876"/>
                  <a:pt x="3742795" y="100174"/>
                  <a:pt x="3741411" y="74129"/>
                </a:cubicBezTo>
                <a:close/>
                <a:moveTo>
                  <a:pt x="3741092" y="0"/>
                </a:moveTo>
                <a:lnTo>
                  <a:pt x="4205201" y="0"/>
                </a:lnTo>
                <a:lnTo>
                  <a:pt x="4204073" y="2817"/>
                </a:lnTo>
                <a:cubicBezTo>
                  <a:pt x="4195691" y="21486"/>
                  <a:pt x="4193023" y="43012"/>
                  <a:pt x="4189974" y="63587"/>
                </a:cubicBezTo>
                <a:cubicBezTo>
                  <a:pt x="4184450" y="101308"/>
                  <a:pt x="4181020" y="139219"/>
                  <a:pt x="4176068" y="176939"/>
                </a:cubicBezTo>
                <a:cubicBezTo>
                  <a:pt x="4174924" y="184941"/>
                  <a:pt x="4172830" y="194085"/>
                  <a:pt x="4168066" y="200182"/>
                </a:cubicBezTo>
                <a:cubicBezTo>
                  <a:pt x="4136061" y="241901"/>
                  <a:pt x="4127108" y="292579"/>
                  <a:pt x="4130154" y="340774"/>
                </a:cubicBezTo>
                <a:cubicBezTo>
                  <a:pt x="4132443" y="378686"/>
                  <a:pt x="4134157" y="415835"/>
                  <a:pt x="4130919" y="453364"/>
                </a:cubicBezTo>
                <a:cubicBezTo>
                  <a:pt x="4130727" y="456222"/>
                  <a:pt x="4131109" y="460032"/>
                  <a:pt x="4132633" y="462126"/>
                </a:cubicBezTo>
                <a:cubicBezTo>
                  <a:pt x="4142729" y="475081"/>
                  <a:pt x="4143491" y="488607"/>
                  <a:pt x="4145205" y="505182"/>
                </a:cubicBezTo>
                <a:cubicBezTo>
                  <a:pt x="4147683" y="528615"/>
                  <a:pt x="4145967" y="550141"/>
                  <a:pt x="4141777" y="571860"/>
                </a:cubicBezTo>
                <a:cubicBezTo>
                  <a:pt x="4138729" y="587672"/>
                  <a:pt x="4132443" y="603673"/>
                  <a:pt x="4124440" y="617772"/>
                </a:cubicBezTo>
                <a:cubicBezTo>
                  <a:pt x="4113200" y="637392"/>
                  <a:pt x="4108820" y="656255"/>
                  <a:pt x="4123678" y="674923"/>
                </a:cubicBezTo>
                <a:cubicBezTo>
                  <a:pt x="4139491" y="695116"/>
                  <a:pt x="4133967" y="717977"/>
                  <a:pt x="4134537" y="740268"/>
                </a:cubicBezTo>
                <a:cubicBezTo>
                  <a:pt x="4134729" y="749982"/>
                  <a:pt x="4134347" y="760270"/>
                  <a:pt x="4136823" y="769605"/>
                </a:cubicBezTo>
                <a:cubicBezTo>
                  <a:pt x="4143873" y="796655"/>
                  <a:pt x="4154541" y="822756"/>
                  <a:pt x="4159303" y="850189"/>
                </a:cubicBezTo>
                <a:cubicBezTo>
                  <a:pt x="4161970" y="865430"/>
                  <a:pt x="4157207" y="882384"/>
                  <a:pt x="4153779" y="898198"/>
                </a:cubicBezTo>
                <a:cubicBezTo>
                  <a:pt x="4150159" y="914200"/>
                  <a:pt x="4144635" y="930011"/>
                  <a:pt x="4138919" y="945444"/>
                </a:cubicBezTo>
                <a:cubicBezTo>
                  <a:pt x="4135109" y="955920"/>
                  <a:pt x="4131489" y="967350"/>
                  <a:pt x="4124630" y="975733"/>
                </a:cubicBezTo>
                <a:cubicBezTo>
                  <a:pt x="4109010" y="994785"/>
                  <a:pt x="4106342" y="1014406"/>
                  <a:pt x="4114534" y="1036887"/>
                </a:cubicBezTo>
                <a:cubicBezTo>
                  <a:pt x="4115868" y="1040315"/>
                  <a:pt x="4115868" y="1044315"/>
                  <a:pt x="4116058" y="1048125"/>
                </a:cubicBezTo>
                <a:cubicBezTo>
                  <a:pt x="4120058" y="1109091"/>
                  <a:pt x="4122536" y="1170051"/>
                  <a:pt x="4128632" y="1230633"/>
                </a:cubicBezTo>
                <a:cubicBezTo>
                  <a:pt x="4131109" y="1255206"/>
                  <a:pt x="4141967" y="1278829"/>
                  <a:pt x="4148825" y="1303024"/>
                </a:cubicBezTo>
                <a:cubicBezTo>
                  <a:pt x="4150159" y="1307978"/>
                  <a:pt x="4152255" y="1313504"/>
                  <a:pt x="4151301" y="1318456"/>
                </a:cubicBezTo>
                <a:cubicBezTo>
                  <a:pt x="4141777" y="1372368"/>
                  <a:pt x="4155683" y="1422854"/>
                  <a:pt x="4173972" y="1472575"/>
                </a:cubicBezTo>
                <a:cubicBezTo>
                  <a:pt x="4175878" y="1477717"/>
                  <a:pt x="4175306" y="1484004"/>
                  <a:pt x="4174924" y="1489720"/>
                </a:cubicBezTo>
                <a:cubicBezTo>
                  <a:pt x="4173592" y="1505724"/>
                  <a:pt x="4166924" y="1523059"/>
                  <a:pt x="4170924" y="1537537"/>
                </a:cubicBezTo>
                <a:cubicBezTo>
                  <a:pt x="4181974" y="1576019"/>
                  <a:pt x="4195309" y="1614120"/>
                  <a:pt x="4212073" y="1650317"/>
                </a:cubicBezTo>
                <a:cubicBezTo>
                  <a:pt x="4229028" y="1687086"/>
                  <a:pt x="4243316" y="1721185"/>
                  <a:pt x="4226173" y="1763287"/>
                </a:cubicBezTo>
                <a:cubicBezTo>
                  <a:pt x="4218932" y="1781194"/>
                  <a:pt x="4224076" y="1804816"/>
                  <a:pt x="4225981" y="1825393"/>
                </a:cubicBezTo>
                <a:cubicBezTo>
                  <a:pt x="4227504" y="1840441"/>
                  <a:pt x="4236078" y="1854920"/>
                  <a:pt x="4236078" y="1869780"/>
                </a:cubicBezTo>
                <a:cubicBezTo>
                  <a:pt x="4236078" y="1909408"/>
                  <a:pt x="4246174" y="1944649"/>
                  <a:pt x="4266749" y="1978940"/>
                </a:cubicBezTo>
                <a:cubicBezTo>
                  <a:pt x="4274749" y="1992279"/>
                  <a:pt x="4269416" y="2013043"/>
                  <a:pt x="4271512" y="2030378"/>
                </a:cubicBezTo>
                <a:cubicBezTo>
                  <a:pt x="4273987" y="2048668"/>
                  <a:pt x="4276274" y="2067525"/>
                  <a:pt x="4281800" y="2085054"/>
                </a:cubicBezTo>
                <a:cubicBezTo>
                  <a:pt x="4296278" y="2130393"/>
                  <a:pt x="4312661" y="2175163"/>
                  <a:pt x="4327901" y="2220312"/>
                </a:cubicBezTo>
                <a:cubicBezTo>
                  <a:pt x="4340476" y="2257459"/>
                  <a:pt x="4330569" y="2294039"/>
                  <a:pt x="4325236" y="2330806"/>
                </a:cubicBezTo>
                <a:cubicBezTo>
                  <a:pt x="4321805" y="2353859"/>
                  <a:pt x="4313613" y="2375383"/>
                  <a:pt x="4325807" y="2401292"/>
                </a:cubicBezTo>
                <a:cubicBezTo>
                  <a:pt x="4337427" y="2426059"/>
                  <a:pt x="4334759" y="2457492"/>
                  <a:pt x="4341047" y="2485307"/>
                </a:cubicBezTo>
                <a:cubicBezTo>
                  <a:pt x="4346380" y="2508742"/>
                  <a:pt x="4354954" y="2531409"/>
                  <a:pt x="4363336" y="2554079"/>
                </a:cubicBezTo>
                <a:cubicBezTo>
                  <a:pt x="4374768" y="2584942"/>
                  <a:pt x="4386767" y="2615421"/>
                  <a:pt x="4381054" y="2649143"/>
                </a:cubicBezTo>
                <a:cubicBezTo>
                  <a:pt x="4374575" y="2687436"/>
                  <a:pt x="4398960" y="2713723"/>
                  <a:pt x="4415154" y="2743826"/>
                </a:cubicBezTo>
                <a:cubicBezTo>
                  <a:pt x="4426202" y="2764590"/>
                  <a:pt x="4434395" y="2787259"/>
                  <a:pt x="4441254" y="2809930"/>
                </a:cubicBezTo>
                <a:cubicBezTo>
                  <a:pt x="4450207" y="2840219"/>
                  <a:pt x="4455542" y="2871462"/>
                  <a:pt x="4464304" y="2901943"/>
                </a:cubicBezTo>
                <a:cubicBezTo>
                  <a:pt x="4477448" y="2948047"/>
                  <a:pt x="4487736" y="2994722"/>
                  <a:pt x="4480497" y="3042728"/>
                </a:cubicBezTo>
                <a:cubicBezTo>
                  <a:pt x="4477259" y="3064827"/>
                  <a:pt x="4477448" y="3085403"/>
                  <a:pt x="4482212" y="3107500"/>
                </a:cubicBezTo>
                <a:cubicBezTo>
                  <a:pt x="4490023" y="3143695"/>
                  <a:pt x="4490976" y="3180844"/>
                  <a:pt x="4520122" y="3209993"/>
                </a:cubicBezTo>
                <a:cubicBezTo>
                  <a:pt x="4530410" y="3220280"/>
                  <a:pt x="4533076" y="3238758"/>
                  <a:pt x="4538410" y="3253809"/>
                </a:cubicBezTo>
                <a:cubicBezTo>
                  <a:pt x="4544699" y="3271145"/>
                  <a:pt x="4541459" y="3283908"/>
                  <a:pt x="4523170" y="3293244"/>
                </a:cubicBezTo>
                <a:cubicBezTo>
                  <a:pt x="4514979" y="3297434"/>
                  <a:pt x="4506978" y="3309437"/>
                  <a:pt x="4505643" y="3318771"/>
                </a:cubicBezTo>
                <a:cubicBezTo>
                  <a:pt x="4501643" y="3346776"/>
                  <a:pt x="4507549" y="3372495"/>
                  <a:pt x="4520504" y="3399546"/>
                </a:cubicBezTo>
                <a:cubicBezTo>
                  <a:pt x="4532697" y="3424883"/>
                  <a:pt x="4531362" y="3456508"/>
                  <a:pt x="4536124" y="3485275"/>
                </a:cubicBezTo>
                <a:cubicBezTo>
                  <a:pt x="4539554" y="3505657"/>
                  <a:pt x="4546602" y="3526042"/>
                  <a:pt x="4546602" y="3546617"/>
                </a:cubicBezTo>
                <a:cubicBezTo>
                  <a:pt x="4546602" y="3572146"/>
                  <a:pt x="4540506" y="3597482"/>
                  <a:pt x="4538221" y="3623201"/>
                </a:cubicBezTo>
                <a:cubicBezTo>
                  <a:pt x="4536316" y="3643204"/>
                  <a:pt x="4537079" y="3663589"/>
                  <a:pt x="4534792" y="3683591"/>
                </a:cubicBezTo>
                <a:cubicBezTo>
                  <a:pt x="4533076" y="3699976"/>
                  <a:pt x="4528696" y="3716168"/>
                  <a:pt x="4525077" y="3732361"/>
                </a:cubicBezTo>
                <a:cubicBezTo>
                  <a:pt x="4523742" y="3738267"/>
                  <a:pt x="4518597" y="3744173"/>
                  <a:pt x="4519359" y="3749506"/>
                </a:cubicBezTo>
                <a:cubicBezTo>
                  <a:pt x="4527552" y="3802467"/>
                  <a:pt x="4490976" y="3840569"/>
                  <a:pt x="4474782" y="3885338"/>
                </a:cubicBezTo>
                <a:cubicBezTo>
                  <a:pt x="4457636" y="3932394"/>
                  <a:pt x="4431347" y="3977925"/>
                  <a:pt x="4439157" y="4030503"/>
                </a:cubicBezTo>
                <a:cubicBezTo>
                  <a:pt x="4443919" y="4062318"/>
                  <a:pt x="4454971" y="4092989"/>
                  <a:pt x="4461639" y="4124614"/>
                </a:cubicBezTo>
                <a:cubicBezTo>
                  <a:pt x="4463924" y="4135854"/>
                  <a:pt x="4463542" y="4148427"/>
                  <a:pt x="4461256" y="4159667"/>
                </a:cubicBezTo>
                <a:cubicBezTo>
                  <a:pt x="4450777" y="4213961"/>
                  <a:pt x="4449253" y="4267493"/>
                  <a:pt x="4466400" y="4320837"/>
                </a:cubicBezTo>
                <a:cubicBezTo>
                  <a:pt x="4469259" y="4329979"/>
                  <a:pt x="4471924" y="4339695"/>
                  <a:pt x="4471924" y="4349222"/>
                </a:cubicBezTo>
                <a:cubicBezTo>
                  <a:pt x="4471924" y="4401419"/>
                  <a:pt x="4467924" y="4452665"/>
                  <a:pt x="4449253" y="4502579"/>
                </a:cubicBezTo>
                <a:cubicBezTo>
                  <a:pt x="4442967" y="4519343"/>
                  <a:pt x="4446967" y="4539728"/>
                  <a:pt x="4445443" y="4558207"/>
                </a:cubicBezTo>
                <a:cubicBezTo>
                  <a:pt x="4444111" y="4575351"/>
                  <a:pt x="4443539" y="4592878"/>
                  <a:pt x="4439157" y="4609452"/>
                </a:cubicBezTo>
                <a:cubicBezTo>
                  <a:pt x="4432681" y="4633647"/>
                  <a:pt x="4431919" y="4656126"/>
                  <a:pt x="4437633" y="4681083"/>
                </a:cubicBezTo>
                <a:cubicBezTo>
                  <a:pt x="4442967" y="4704895"/>
                  <a:pt x="4440301" y="4730614"/>
                  <a:pt x="4440491" y="4755381"/>
                </a:cubicBezTo>
                <a:cubicBezTo>
                  <a:pt x="4440681" y="4783004"/>
                  <a:pt x="4440871" y="4810627"/>
                  <a:pt x="4439919" y="4838250"/>
                </a:cubicBezTo>
                <a:cubicBezTo>
                  <a:pt x="4439539" y="4849300"/>
                  <a:pt x="4431919" y="4861873"/>
                  <a:pt x="4434967" y="4871019"/>
                </a:cubicBezTo>
                <a:cubicBezTo>
                  <a:pt x="4445254" y="4900546"/>
                  <a:pt x="4432872" y="4930075"/>
                  <a:pt x="4438395" y="4959602"/>
                </a:cubicBezTo>
                <a:cubicBezTo>
                  <a:pt x="4441254" y="4974082"/>
                  <a:pt x="4433444" y="4990465"/>
                  <a:pt x="4432681" y="5006086"/>
                </a:cubicBezTo>
                <a:cubicBezTo>
                  <a:pt x="4431347" y="5031614"/>
                  <a:pt x="4431919" y="5057141"/>
                  <a:pt x="4431537" y="5082670"/>
                </a:cubicBezTo>
                <a:cubicBezTo>
                  <a:pt x="4431347" y="5091052"/>
                  <a:pt x="4430585" y="5099245"/>
                  <a:pt x="4430202" y="5107627"/>
                </a:cubicBezTo>
                <a:cubicBezTo>
                  <a:pt x="4429823" y="5115057"/>
                  <a:pt x="4428108" y="5122867"/>
                  <a:pt x="4429440" y="5129916"/>
                </a:cubicBezTo>
                <a:cubicBezTo>
                  <a:pt x="4434205" y="5155445"/>
                  <a:pt x="4442016" y="5180591"/>
                  <a:pt x="4445063" y="5206308"/>
                </a:cubicBezTo>
                <a:cubicBezTo>
                  <a:pt x="4447729" y="5228597"/>
                  <a:pt x="4444111" y="5251650"/>
                  <a:pt x="4446015" y="5274129"/>
                </a:cubicBezTo>
                <a:cubicBezTo>
                  <a:pt x="4449253" y="5313754"/>
                  <a:pt x="4454971" y="5353379"/>
                  <a:pt x="4458589" y="5393005"/>
                </a:cubicBezTo>
                <a:cubicBezTo>
                  <a:pt x="4459351" y="5401579"/>
                  <a:pt x="4454587" y="5410531"/>
                  <a:pt x="4454207" y="5419295"/>
                </a:cubicBezTo>
                <a:cubicBezTo>
                  <a:pt x="4453255" y="5446728"/>
                  <a:pt x="4453063" y="5474161"/>
                  <a:pt x="4452493" y="5501594"/>
                </a:cubicBezTo>
                <a:cubicBezTo>
                  <a:pt x="4452301" y="5517215"/>
                  <a:pt x="4452873" y="5533027"/>
                  <a:pt x="4451160" y="5548460"/>
                </a:cubicBezTo>
                <a:cubicBezTo>
                  <a:pt x="4448873" y="5568842"/>
                  <a:pt x="4445443" y="5587321"/>
                  <a:pt x="4460304" y="5606372"/>
                </a:cubicBezTo>
                <a:cubicBezTo>
                  <a:pt x="4483354" y="5635711"/>
                  <a:pt x="4474400" y="5673050"/>
                  <a:pt x="4479734" y="5706959"/>
                </a:cubicBezTo>
                <a:cubicBezTo>
                  <a:pt x="4481069" y="5715723"/>
                  <a:pt x="4481259" y="5724678"/>
                  <a:pt x="4482782" y="5733440"/>
                </a:cubicBezTo>
                <a:cubicBezTo>
                  <a:pt x="4485641" y="5749634"/>
                  <a:pt x="4488879" y="5765635"/>
                  <a:pt x="4492119" y="5781830"/>
                </a:cubicBezTo>
                <a:cubicBezTo>
                  <a:pt x="4492690" y="5784686"/>
                  <a:pt x="4492881" y="5787924"/>
                  <a:pt x="4493834" y="5790592"/>
                </a:cubicBezTo>
                <a:cubicBezTo>
                  <a:pt x="4501833" y="5815169"/>
                  <a:pt x="4510977" y="5839361"/>
                  <a:pt x="4517455" y="5864318"/>
                </a:cubicBezTo>
                <a:cubicBezTo>
                  <a:pt x="4520695" y="5876511"/>
                  <a:pt x="4521076" y="5890037"/>
                  <a:pt x="4519359" y="5902610"/>
                </a:cubicBezTo>
                <a:cubicBezTo>
                  <a:pt x="4514407" y="5939377"/>
                  <a:pt x="4512311" y="5975764"/>
                  <a:pt x="4519551" y="6012723"/>
                </a:cubicBezTo>
                <a:cubicBezTo>
                  <a:pt x="4522408" y="6027392"/>
                  <a:pt x="4517645" y="6043776"/>
                  <a:pt x="4515931" y="6059397"/>
                </a:cubicBezTo>
                <a:cubicBezTo>
                  <a:pt x="4511360" y="6096736"/>
                  <a:pt x="4506405" y="6134075"/>
                  <a:pt x="4502025" y="6171605"/>
                </a:cubicBezTo>
                <a:cubicBezTo>
                  <a:pt x="4499358" y="6195037"/>
                  <a:pt x="4497833" y="6218660"/>
                  <a:pt x="4495167" y="6242093"/>
                </a:cubicBezTo>
                <a:cubicBezTo>
                  <a:pt x="4491927" y="6269144"/>
                  <a:pt x="4486975" y="6296005"/>
                  <a:pt x="4484306" y="6323058"/>
                </a:cubicBezTo>
                <a:cubicBezTo>
                  <a:pt x="4481259" y="6353919"/>
                  <a:pt x="4480688" y="6384972"/>
                  <a:pt x="4477448" y="6415833"/>
                </a:cubicBezTo>
                <a:cubicBezTo>
                  <a:pt x="4471162" y="6472225"/>
                  <a:pt x="4463733" y="6528424"/>
                  <a:pt x="4456683" y="6584812"/>
                </a:cubicBezTo>
                <a:cubicBezTo>
                  <a:pt x="4449825" y="6639488"/>
                  <a:pt x="4443729" y="6694164"/>
                  <a:pt x="4435157" y="6748458"/>
                </a:cubicBezTo>
                <a:cubicBezTo>
                  <a:pt x="4431537" y="6771319"/>
                  <a:pt x="4421630" y="6793035"/>
                  <a:pt x="4416106" y="6815516"/>
                </a:cubicBezTo>
                <a:lnTo>
                  <a:pt x="4406407" y="6858000"/>
                </a:lnTo>
                <a:lnTo>
                  <a:pt x="4234154" y="6858000"/>
                </a:lnTo>
                <a:lnTo>
                  <a:pt x="0" y="6858000"/>
                </a:lnTo>
                <a:lnTo>
                  <a:pt x="0" y="2"/>
                </a:lnTo>
                <a:lnTo>
                  <a:pt x="3741092" y="1"/>
                </a:lnTo>
                <a:lnTo>
                  <a:pt x="3743810" y="21486"/>
                </a:lnTo>
                <a:close/>
              </a:path>
            </a:pathLst>
          </a:custGeom>
          <a:noFill/>
          <a:effectLst/>
          <a:extLst>
            <a:ext uri="{909E8E84-426E-40DD-AFC4-6F175D3DCCD1}">
              <a14:hiddenFill xmlns:a14="http://schemas.microsoft.com/office/drawing/2010/main">
                <a:solidFill>
                  <a:srgbClr val="FFFFFF"/>
                </a:solidFill>
              </a14:hiddenFill>
            </a:ext>
          </a:extLst>
        </p:spPr>
      </p:pic>
      <p:grpSp>
        <p:nvGrpSpPr>
          <p:cNvPr id="1035" name="Group 1034">
            <a:extLst>
              <a:ext uri="{FF2B5EF4-FFF2-40B4-BE49-F238E27FC236}">
                <a16:creationId xmlns:a16="http://schemas.microsoft.com/office/drawing/2014/main" id="{54A1C8FD-E5B7-4BEC-A74A-A55FB8EA7CF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697284" y="-1"/>
            <a:ext cx="884241" cy="6858001"/>
            <a:chOff x="3697284" y="-1"/>
            <a:chExt cx="884241" cy="6858001"/>
          </a:xfrm>
          <a:effectLst>
            <a:outerShdw blurRad="381000" dist="152400" algn="l" rotWithShape="0">
              <a:prstClr val="black">
                <a:alpha val="10000"/>
              </a:prstClr>
            </a:outerShdw>
          </a:effectLst>
        </p:grpSpPr>
        <p:sp>
          <p:nvSpPr>
            <p:cNvPr id="1036" name="Freeform: Shape 1035">
              <a:extLst>
                <a:ext uri="{FF2B5EF4-FFF2-40B4-BE49-F238E27FC236}">
                  <a16:creationId xmlns:a16="http://schemas.microsoft.com/office/drawing/2014/main" id="{B20D202D-5E48-4B15-9AF5-71BED4FCFF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37" name="Freeform: Shape 1036">
              <a:extLst>
                <a:ext uri="{FF2B5EF4-FFF2-40B4-BE49-F238E27FC236}">
                  <a16:creationId xmlns:a16="http://schemas.microsoft.com/office/drawing/2014/main" id="{68D6A069-9380-4E59-A0DA-07053EE8E5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 name="Content Placeholder 2">
            <a:extLst>
              <a:ext uri="{FF2B5EF4-FFF2-40B4-BE49-F238E27FC236}">
                <a16:creationId xmlns:a16="http://schemas.microsoft.com/office/drawing/2014/main" id="{73A6D8CF-F91A-D080-2189-2705DAF797FC}"/>
              </a:ext>
            </a:extLst>
          </p:cNvPr>
          <p:cNvSpPr>
            <a:spLocks noGrp="1"/>
          </p:cNvSpPr>
          <p:nvPr>
            <p:ph idx="1"/>
          </p:nvPr>
        </p:nvSpPr>
        <p:spPr>
          <a:xfrm>
            <a:off x="5232401" y="1222743"/>
            <a:ext cx="6569739" cy="5231219"/>
          </a:xfrm>
        </p:spPr>
        <p:txBody>
          <a:bodyPr>
            <a:normAutofit/>
          </a:bodyPr>
          <a:lstStyle/>
          <a:p>
            <a:pPr marL="339725" lvl="1"/>
            <a:r>
              <a:rPr lang="en-US" sz="2800" dirty="0">
                <a:solidFill>
                  <a:schemeClr val="bg1">
                    <a:alpha val="80000"/>
                  </a:schemeClr>
                </a:solidFill>
                <a:latin typeface="Times New Roman" panose="02020603050405020304" pitchFamily="18" charset="0"/>
                <a:cs typeface="Times New Roman" panose="02020603050405020304" pitchFamily="18" charset="0"/>
              </a:rPr>
              <a:t>Co-Pilot</a:t>
            </a:r>
          </a:p>
          <a:p>
            <a:pPr marL="796925" lvl="3"/>
            <a:r>
              <a:rPr lang="en-US" sz="2800" dirty="0">
                <a:solidFill>
                  <a:schemeClr val="bg1">
                    <a:alpha val="80000"/>
                  </a:schemeClr>
                </a:solidFill>
                <a:latin typeface="Times New Roman" panose="02020603050405020304" pitchFamily="18" charset="0"/>
                <a:cs typeface="Times New Roman" panose="02020603050405020304" pitchFamily="18" charset="0"/>
              </a:rPr>
              <a:t>Assistive AI technology for documentation</a:t>
            </a:r>
          </a:p>
          <a:p>
            <a:pPr marL="796925" lvl="3"/>
            <a:r>
              <a:rPr lang="en-US" sz="2800" dirty="0">
                <a:solidFill>
                  <a:schemeClr val="bg1">
                    <a:alpha val="80000"/>
                  </a:schemeClr>
                </a:solidFill>
                <a:latin typeface="Times New Roman" panose="02020603050405020304" pitchFamily="18" charset="0"/>
                <a:cs typeface="Times New Roman" panose="02020603050405020304" pitchFamily="18" charset="0"/>
              </a:rPr>
              <a:t>Quickly generating summary of information, key points or milestones</a:t>
            </a:r>
          </a:p>
          <a:p>
            <a:pPr marL="339725" lvl="1"/>
            <a:r>
              <a:rPr lang="en-US" sz="2800" dirty="0">
                <a:solidFill>
                  <a:schemeClr val="bg1">
                    <a:alpha val="80000"/>
                  </a:schemeClr>
                </a:solidFill>
                <a:latin typeface="Times New Roman" panose="02020603050405020304" pitchFamily="18" charset="0"/>
                <a:cs typeface="Times New Roman" panose="02020603050405020304" pitchFamily="18" charset="0"/>
              </a:rPr>
              <a:t>Lifecycle management through analytics, security and automated retention (Retention labels and Sensitivity labels)</a:t>
            </a:r>
          </a:p>
          <a:p>
            <a:pPr marL="339725" lvl="1"/>
            <a:r>
              <a:rPr lang="en-US" sz="2800" dirty="0">
                <a:solidFill>
                  <a:schemeClr val="bg1">
                    <a:alpha val="80000"/>
                  </a:schemeClr>
                </a:solidFill>
                <a:latin typeface="Times New Roman" panose="02020603050405020304" pitchFamily="18" charset="0"/>
                <a:cs typeface="Times New Roman" panose="02020603050405020304" pitchFamily="18" charset="0"/>
              </a:rPr>
              <a:t>eSignature</a:t>
            </a:r>
          </a:p>
          <a:p>
            <a:pPr marL="339725" lvl="1"/>
            <a:r>
              <a:rPr lang="en-US" sz="2800" dirty="0">
                <a:solidFill>
                  <a:schemeClr val="bg1">
                    <a:alpha val="80000"/>
                  </a:schemeClr>
                </a:solidFill>
                <a:latin typeface="Times New Roman" panose="02020603050405020304" pitchFamily="18" charset="0"/>
                <a:cs typeface="Times New Roman" panose="02020603050405020304" pitchFamily="18" charset="0"/>
              </a:rPr>
              <a:t>Annotation</a:t>
            </a:r>
          </a:p>
          <a:p>
            <a:pPr marL="339725" lvl="1"/>
            <a:r>
              <a:rPr lang="en-US" sz="2800" dirty="0">
                <a:solidFill>
                  <a:schemeClr val="bg1">
                    <a:alpha val="80000"/>
                  </a:schemeClr>
                </a:solidFill>
                <a:latin typeface="Times New Roman" panose="02020603050405020304" pitchFamily="18" charset="0"/>
                <a:cs typeface="Times New Roman" panose="02020603050405020304" pitchFamily="18" charset="0"/>
              </a:rPr>
              <a:t>Translation</a:t>
            </a:r>
          </a:p>
          <a:p>
            <a:pPr marL="339725" lvl="1"/>
            <a:r>
              <a:rPr lang="en-US" sz="2800" dirty="0">
                <a:solidFill>
                  <a:schemeClr val="bg1">
                    <a:alpha val="80000"/>
                  </a:schemeClr>
                </a:solidFill>
                <a:latin typeface="Times New Roman" panose="02020603050405020304" pitchFamily="18" charset="0"/>
                <a:cs typeface="Times New Roman" panose="02020603050405020304" pitchFamily="18" charset="0"/>
              </a:rPr>
              <a:t>Summarization</a:t>
            </a:r>
          </a:p>
          <a:p>
            <a:pPr marL="0" indent="0">
              <a:buNone/>
            </a:pPr>
            <a:endParaRPr lang="en-US" sz="1500" dirty="0">
              <a:solidFill>
                <a:schemeClr val="bg1">
                  <a:alpha val="80000"/>
                </a:schemeClr>
              </a:solidFill>
            </a:endParaRPr>
          </a:p>
        </p:txBody>
      </p:sp>
    </p:spTree>
    <p:extLst>
      <p:ext uri="{BB962C8B-B14F-4D97-AF65-F5344CB8AC3E}">
        <p14:creationId xmlns:p14="http://schemas.microsoft.com/office/powerpoint/2010/main" val="33539110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FEF463D-EE6B-46FF-B7C7-74B09A96C8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11A27B3A-460C-4100-99B5-817F25979F6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7089" y="1498602"/>
            <a:ext cx="4403345" cy="3940174"/>
            <a:chOff x="827089" y="1498602"/>
            <a:chExt cx="4403345" cy="3940174"/>
          </a:xfrm>
          <a:effectLst>
            <a:outerShdw blurRad="381000" dist="152400" dir="5400000" algn="ctr" rotWithShape="0">
              <a:srgbClr val="000000">
                <a:alpha val="10000"/>
              </a:srgbClr>
            </a:outerShdw>
          </a:effectLst>
        </p:grpSpPr>
        <p:sp>
          <p:nvSpPr>
            <p:cNvPr id="11" name="Freeform: Shape 10">
              <a:extLst>
                <a:ext uri="{FF2B5EF4-FFF2-40B4-BE49-F238E27FC236}">
                  <a16:creationId xmlns:a16="http://schemas.microsoft.com/office/drawing/2014/main" id="{35450488-7F33-43E4-B4DA-CAB50A1CC3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7089" y="1498602"/>
              <a:ext cx="4403345" cy="3940174"/>
            </a:xfrm>
            <a:custGeom>
              <a:avLst/>
              <a:gdLst>
                <a:gd name="connsiteX0" fmla="*/ 0 w 5260975"/>
                <a:gd name="connsiteY0" fmla="*/ 0 h 4707593"/>
                <a:gd name="connsiteX1" fmla="*/ 5260975 w 5260975"/>
                <a:gd name="connsiteY1" fmla="*/ 0 h 4707593"/>
                <a:gd name="connsiteX2" fmla="*/ 5260975 w 5260975"/>
                <a:gd name="connsiteY2" fmla="*/ 3296937 h 4707593"/>
                <a:gd name="connsiteX3" fmla="*/ 5260975 w 5260975"/>
                <a:gd name="connsiteY3" fmla="*/ 3518571 h 4707593"/>
                <a:gd name="connsiteX4" fmla="*/ 5226504 w 5260975"/>
                <a:gd name="connsiteY4" fmla="*/ 3534000 h 4707593"/>
                <a:gd name="connsiteX5" fmla="*/ 5206341 w 5260975"/>
                <a:gd name="connsiteY5" fmla="*/ 3542065 h 4707593"/>
                <a:gd name="connsiteX6" fmla="*/ 5123287 w 5260975"/>
                <a:gd name="connsiteY6" fmla="*/ 3594010 h 4707593"/>
                <a:gd name="connsiteX7" fmla="*/ 5048107 w 5260975"/>
                <a:gd name="connsiteY7" fmla="*/ 3658244 h 4707593"/>
                <a:gd name="connsiteX8" fmla="*/ 4992899 w 5260975"/>
                <a:gd name="connsiteY8" fmla="*/ 3734479 h 4707593"/>
                <a:gd name="connsiteX9" fmla="*/ 4977440 w 5260975"/>
                <a:gd name="connsiteY9" fmla="*/ 3752627 h 4707593"/>
                <a:gd name="connsiteX10" fmla="*/ 4935194 w 5260975"/>
                <a:gd name="connsiteY10" fmla="*/ 3775382 h 4707593"/>
                <a:gd name="connsiteX11" fmla="*/ 4897844 w 5260975"/>
                <a:gd name="connsiteY11" fmla="*/ 3792472 h 4707593"/>
                <a:gd name="connsiteX12" fmla="*/ 4870767 w 5260975"/>
                <a:gd name="connsiteY12" fmla="*/ 3811388 h 4707593"/>
                <a:gd name="connsiteX13" fmla="*/ 4847917 w 5260975"/>
                <a:gd name="connsiteY13" fmla="*/ 3828767 h 4707593"/>
                <a:gd name="connsiteX14" fmla="*/ 4796163 w 5260975"/>
                <a:gd name="connsiteY14" fmla="*/ 3873702 h 4707593"/>
                <a:gd name="connsiteX15" fmla="*/ 4738843 w 5260975"/>
                <a:gd name="connsiteY15" fmla="*/ 3911628 h 4707593"/>
                <a:gd name="connsiteX16" fmla="*/ 4692755 w 5260975"/>
                <a:gd name="connsiteY16" fmla="*/ 3958099 h 4707593"/>
                <a:gd name="connsiteX17" fmla="*/ 4673744 w 5260975"/>
                <a:gd name="connsiteY17" fmla="*/ 3983255 h 4707593"/>
                <a:gd name="connsiteX18" fmla="*/ 4633801 w 5260975"/>
                <a:gd name="connsiteY18" fmla="*/ 4000442 h 4707593"/>
                <a:gd name="connsiteX19" fmla="*/ 4590499 w 5260975"/>
                <a:gd name="connsiteY19" fmla="*/ 4027326 h 4707593"/>
                <a:gd name="connsiteX20" fmla="*/ 4559773 w 5260975"/>
                <a:gd name="connsiteY20" fmla="*/ 4054018 h 4707593"/>
                <a:gd name="connsiteX21" fmla="*/ 4536059 w 5260975"/>
                <a:gd name="connsiteY21" fmla="*/ 4071877 h 4707593"/>
                <a:gd name="connsiteX22" fmla="*/ 4502550 w 5260975"/>
                <a:gd name="connsiteY22" fmla="*/ 4089832 h 4707593"/>
                <a:gd name="connsiteX23" fmla="*/ 4468944 w 5260975"/>
                <a:gd name="connsiteY23" fmla="*/ 4113356 h 4707593"/>
                <a:gd name="connsiteX24" fmla="*/ 4452623 w 5260975"/>
                <a:gd name="connsiteY24" fmla="*/ 4127854 h 4707593"/>
                <a:gd name="connsiteX25" fmla="*/ 4421032 w 5260975"/>
                <a:gd name="connsiteY25" fmla="*/ 4151953 h 4707593"/>
                <a:gd name="connsiteX26" fmla="*/ 4388483 w 5260975"/>
                <a:gd name="connsiteY26" fmla="*/ 4174421 h 4707593"/>
                <a:gd name="connsiteX27" fmla="*/ 4327321 w 5260975"/>
                <a:gd name="connsiteY27" fmla="*/ 4200153 h 4707593"/>
                <a:gd name="connsiteX28" fmla="*/ 4271633 w 5260975"/>
                <a:gd name="connsiteY28" fmla="*/ 4237983 h 4707593"/>
                <a:gd name="connsiteX29" fmla="*/ 4227465 w 5260975"/>
                <a:gd name="connsiteY29" fmla="*/ 4265635 h 4707593"/>
                <a:gd name="connsiteX30" fmla="*/ 4201733 w 5260975"/>
                <a:gd name="connsiteY30" fmla="*/ 4283783 h 4707593"/>
                <a:gd name="connsiteX31" fmla="*/ 4154494 w 5260975"/>
                <a:gd name="connsiteY31" fmla="*/ 4324301 h 4707593"/>
                <a:gd name="connsiteX32" fmla="*/ 4081234 w 5260975"/>
                <a:gd name="connsiteY32" fmla="*/ 4366931 h 4707593"/>
                <a:gd name="connsiteX33" fmla="*/ 4036971 w 5260975"/>
                <a:gd name="connsiteY33" fmla="*/ 4389975 h 4707593"/>
                <a:gd name="connsiteX34" fmla="*/ 3941725 w 5260975"/>
                <a:gd name="connsiteY34" fmla="*/ 4424733 h 4707593"/>
                <a:gd name="connsiteX35" fmla="*/ 3910999 w 5260975"/>
                <a:gd name="connsiteY35" fmla="*/ 4437119 h 4707593"/>
                <a:gd name="connsiteX36" fmla="*/ 3875859 w 5260975"/>
                <a:gd name="connsiteY36" fmla="*/ 4445280 h 4707593"/>
                <a:gd name="connsiteX37" fmla="*/ 3819401 w 5260975"/>
                <a:gd name="connsiteY37" fmla="*/ 4464579 h 4707593"/>
                <a:gd name="connsiteX38" fmla="*/ 3709176 w 5260975"/>
                <a:gd name="connsiteY38" fmla="*/ 4497800 h 4707593"/>
                <a:gd name="connsiteX39" fmla="*/ 3684981 w 5260975"/>
                <a:gd name="connsiteY39" fmla="*/ 4502889 h 4707593"/>
                <a:gd name="connsiteX40" fmla="*/ 3623338 w 5260975"/>
                <a:gd name="connsiteY40" fmla="*/ 4524300 h 4707593"/>
                <a:gd name="connsiteX41" fmla="*/ 3586373 w 5260975"/>
                <a:gd name="connsiteY41" fmla="*/ 4538702 h 4707593"/>
                <a:gd name="connsiteX42" fmla="*/ 3555743 w 5260975"/>
                <a:gd name="connsiteY42" fmla="*/ 4546960 h 4707593"/>
                <a:gd name="connsiteX43" fmla="*/ 3528667 w 5260975"/>
                <a:gd name="connsiteY43" fmla="*/ 4550801 h 4707593"/>
                <a:gd name="connsiteX44" fmla="*/ 3457424 w 5260975"/>
                <a:gd name="connsiteY44" fmla="*/ 4569811 h 4707593"/>
                <a:gd name="connsiteX45" fmla="*/ 3429003 w 5260975"/>
                <a:gd name="connsiteY45" fmla="*/ 4577301 h 4707593"/>
                <a:gd name="connsiteX46" fmla="*/ 3355264 w 5260975"/>
                <a:gd name="connsiteY46" fmla="*/ 4603033 h 4707593"/>
                <a:gd name="connsiteX47" fmla="*/ 3292757 w 5260975"/>
                <a:gd name="connsiteY47" fmla="*/ 4620027 h 4707593"/>
                <a:gd name="connsiteX48" fmla="*/ 3266643 w 5260975"/>
                <a:gd name="connsiteY48" fmla="*/ 4628188 h 4707593"/>
                <a:gd name="connsiteX49" fmla="*/ 3206921 w 5260975"/>
                <a:gd name="connsiteY49" fmla="*/ 4641823 h 4707593"/>
                <a:gd name="connsiteX50" fmla="*/ 3173123 w 5260975"/>
                <a:gd name="connsiteY50" fmla="*/ 4651425 h 4707593"/>
                <a:gd name="connsiteX51" fmla="*/ 3090646 w 5260975"/>
                <a:gd name="connsiteY51" fmla="*/ 4662274 h 4707593"/>
                <a:gd name="connsiteX52" fmla="*/ 3005480 w 5260975"/>
                <a:gd name="connsiteY52" fmla="*/ 4672739 h 4707593"/>
                <a:gd name="connsiteX53" fmla="*/ 2958721 w 5260975"/>
                <a:gd name="connsiteY53" fmla="*/ 4676196 h 4707593"/>
                <a:gd name="connsiteX54" fmla="*/ 2917915 w 5260975"/>
                <a:gd name="connsiteY54" fmla="*/ 4681670 h 4707593"/>
                <a:gd name="connsiteX55" fmla="*/ 2882389 w 5260975"/>
                <a:gd name="connsiteY55" fmla="*/ 4685126 h 4707593"/>
                <a:gd name="connsiteX56" fmla="*/ 2825837 w 5260975"/>
                <a:gd name="connsiteY56" fmla="*/ 4692135 h 4707593"/>
                <a:gd name="connsiteX57" fmla="*/ 2802313 w 5260975"/>
                <a:gd name="connsiteY57" fmla="*/ 4693960 h 4707593"/>
                <a:gd name="connsiteX58" fmla="*/ 2746816 w 5260975"/>
                <a:gd name="connsiteY58" fmla="*/ 4693863 h 4707593"/>
                <a:gd name="connsiteX59" fmla="*/ 2727517 w 5260975"/>
                <a:gd name="connsiteY59" fmla="*/ 4692903 h 4707593"/>
                <a:gd name="connsiteX60" fmla="*/ 2690359 w 5260975"/>
                <a:gd name="connsiteY60" fmla="*/ 4680997 h 4707593"/>
                <a:gd name="connsiteX61" fmla="*/ 2685943 w 5260975"/>
                <a:gd name="connsiteY61" fmla="*/ 4680133 h 4707593"/>
                <a:gd name="connsiteX62" fmla="*/ 2661554 w 5260975"/>
                <a:gd name="connsiteY62" fmla="*/ 4675428 h 4707593"/>
                <a:gd name="connsiteX63" fmla="*/ 2648208 w 5260975"/>
                <a:gd name="connsiteY63" fmla="*/ 4673892 h 4707593"/>
                <a:gd name="connsiteX64" fmla="*/ 2597512 w 5260975"/>
                <a:gd name="connsiteY64" fmla="*/ 4664099 h 4707593"/>
                <a:gd name="connsiteX65" fmla="*/ 2568324 w 5260975"/>
                <a:gd name="connsiteY65" fmla="*/ 4659490 h 4707593"/>
                <a:gd name="connsiteX66" fmla="*/ 2544704 w 5260975"/>
                <a:gd name="connsiteY66" fmla="*/ 4660162 h 4707593"/>
                <a:gd name="connsiteX67" fmla="*/ 2503225 w 5260975"/>
                <a:gd name="connsiteY67" fmla="*/ 4661026 h 4707593"/>
                <a:gd name="connsiteX68" fmla="*/ 2489975 w 5260975"/>
                <a:gd name="connsiteY68" fmla="*/ 4663235 h 4707593"/>
                <a:gd name="connsiteX69" fmla="*/ 2430061 w 5260975"/>
                <a:gd name="connsiteY69" fmla="*/ 4656897 h 4707593"/>
                <a:gd name="connsiteX70" fmla="*/ 2395880 w 5260975"/>
                <a:gd name="connsiteY70" fmla="*/ 4656417 h 4707593"/>
                <a:gd name="connsiteX71" fmla="*/ 2357378 w 5260975"/>
                <a:gd name="connsiteY71" fmla="*/ 4648544 h 4707593"/>
                <a:gd name="connsiteX72" fmla="*/ 2346145 w 5260975"/>
                <a:gd name="connsiteY72" fmla="*/ 4648928 h 4707593"/>
                <a:gd name="connsiteX73" fmla="*/ 2333567 w 5260975"/>
                <a:gd name="connsiteY73" fmla="*/ 4649600 h 4707593"/>
                <a:gd name="connsiteX74" fmla="*/ 2294968 w 5260975"/>
                <a:gd name="connsiteY74" fmla="*/ 4650177 h 4707593"/>
                <a:gd name="connsiteX75" fmla="*/ 2271540 w 5260975"/>
                <a:gd name="connsiteY75" fmla="*/ 4653057 h 4707593"/>
                <a:gd name="connsiteX76" fmla="*/ 2226895 w 5260975"/>
                <a:gd name="connsiteY76" fmla="*/ 4651329 h 4707593"/>
                <a:gd name="connsiteX77" fmla="*/ 2210379 w 5260975"/>
                <a:gd name="connsiteY77" fmla="*/ 4653825 h 4707593"/>
                <a:gd name="connsiteX78" fmla="*/ 2168613 w 5260975"/>
                <a:gd name="connsiteY78" fmla="*/ 4654113 h 4707593"/>
                <a:gd name="connsiteX79" fmla="*/ 2131167 w 5260975"/>
                <a:gd name="connsiteY79" fmla="*/ 4652673 h 4707593"/>
                <a:gd name="connsiteX80" fmla="*/ 2095065 w 5260975"/>
                <a:gd name="connsiteY80" fmla="*/ 4653441 h 4707593"/>
                <a:gd name="connsiteX81" fmla="*/ 2069237 w 5260975"/>
                <a:gd name="connsiteY81" fmla="*/ 4656609 h 4707593"/>
                <a:gd name="connsiteX82" fmla="*/ 2041201 w 5260975"/>
                <a:gd name="connsiteY82" fmla="*/ 4658529 h 4707593"/>
                <a:gd name="connsiteX83" fmla="*/ 1963909 w 5260975"/>
                <a:gd name="connsiteY83" fmla="*/ 4669955 h 4707593"/>
                <a:gd name="connsiteX84" fmla="*/ 1949603 w 5260975"/>
                <a:gd name="connsiteY84" fmla="*/ 4667171 h 4707593"/>
                <a:gd name="connsiteX85" fmla="*/ 1868373 w 5260975"/>
                <a:gd name="connsiteY85" fmla="*/ 4664578 h 4707593"/>
                <a:gd name="connsiteX86" fmla="*/ 1850707 w 5260975"/>
                <a:gd name="connsiteY86" fmla="*/ 4664771 h 4707593"/>
                <a:gd name="connsiteX87" fmla="*/ 1803275 w 5260975"/>
                <a:gd name="connsiteY87" fmla="*/ 4653441 h 4707593"/>
                <a:gd name="connsiteX88" fmla="*/ 1730112 w 5260975"/>
                <a:gd name="connsiteY88" fmla="*/ 4671396 h 4707593"/>
                <a:gd name="connsiteX89" fmla="*/ 1661652 w 5260975"/>
                <a:gd name="connsiteY89" fmla="*/ 4693863 h 4707593"/>
                <a:gd name="connsiteX90" fmla="*/ 1653011 w 5260975"/>
                <a:gd name="connsiteY90" fmla="*/ 4696744 h 4707593"/>
                <a:gd name="connsiteX91" fmla="*/ 1628431 w 5260975"/>
                <a:gd name="connsiteY91" fmla="*/ 4701641 h 4707593"/>
                <a:gd name="connsiteX92" fmla="*/ 1597995 w 5260975"/>
                <a:gd name="connsiteY92" fmla="*/ 4703369 h 4707593"/>
                <a:gd name="connsiteX93" fmla="*/ 1559396 w 5260975"/>
                <a:gd name="connsiteY93" fmla="*/ 4707593 h 4707593"/>
                <a:gd name="connsiteX94" fmla="*/ 1528480 w 5260975"/>
                <a:gd name="connsiteY94" fmla="*/ 4702312 h 4707593"/>
                <a:gd name="connsiteX95" fmla="*/ 1485272 w 5260975"/>
                <a:gd name="connsiteY95" fmla="*/ 4694439 h 4707593"/>
                <a:gd name="connsiteX96" fmla="*/ 1444562 w 5260975"/>
                <a:gd name="connsiteY96" fmla="*/ 4686950 h 4707593"/>
                <a:gd name="connsiteX97" fmla="*/ 1431696 w 5260975"/>
                <a:gd name="connsiteY97" fmla="*/ 4695783 h 4707593"/>
                <a:gd name="connsiteX98" fmla="*/ 1411821 w 5260975"/>
                <a:gd name="connsiteY98" fmla="*/ 4703464 h 4707593"/>
                <a:gd name="connsiteX99" fmla="*/ 1389738 w 5260975"/>
                <a:gd name="connsiteY99" fmla="*/ 4694247 h 4707593"/>
                <a:gd name="connsiteX100" fmla="*/ 1338081 w 5260975"/>
                <a:gd name="connsiteY100" fmla="*/ 4675141 h 4707593"/>
                <a:gd name="connsiteX101" fmla="*/ 1305436 w 5260975"/>
                <a:gd name="connsiteY101" fmla="*/ 4674276 h 4707593"/>
                <a:gd name="connsiteX102" fmla="*/ 1234481 w 5260975"/>
                <a:gd name="connsiteY102" fmla="*/ 4666115 h 4707593"/>
                <a:gd name="connsiteX103" fmla="*/ 1188106 w 5260975"/>
                <a:gd name="connsiteY103" fmla="*/ 4654497 h 4707593"/>
                <a:gd name="connsiteX104" fmla="*/ 1154790 w 5260975"/>
                <a:gd name="connsiteY104" fmla="*/ 4641343 h 4707593"/>
                <a:gd name="connsiteX105" fmla="*/ 1107069 w 5260975"/>
                <a:gd name="connsiteY105" fmla="*/ 4624156 h 4707593"/>
                <a:gd name="connsiteX106" fmla="*/ 1059158 w 5260975"/>
                <a:gd name="connsiteY106" fmla="*/ 4615227 h 4707593"/>
                <a:gd name="connsiteX107" fmla="*/ 1024496 w 5260975"/>
                <a:gd name="connsiteY107" fmla="*/ 4603993 h 4707593"/>
                <a:gd name="connsiteX108" fmla="*/ 982153 w 5260975"/>
                <a:gd name="connsiteY108" fmla="*/ 4596311 h 4707593"/>
                <a:gd name="connsiteX109" fmla="*/ 946628 w 5260975"/>
                <a:gd name="connsiteY109" fmla="*/ 4596024 h 4707593"/>
                <a:gd name="connsiteX110" fmla="*/ 890939 w 5260975"/>
                <a:gd name="connsiteY110" fmla="*/ 4597368 h 4707593"/>
                <a:gd name="connsiteX111" fmla="*/ 822769 w 5260975"/>
                <a:gd name="connsiteY111" fmla="*/ 4574133 h 4707593"/>
                <a:gd name="connsiteX112" fmla="*/ 795212 w 5260975"/>
                <a:gd name="connsiteY112" fmla="*/ 4568947 h 4707593"/>
                <a:gd name="connsiteX113" fmla="*/ 769288 w 5260975"/>
                <a:gd name="connsiteY113" fmla="*/ 4566547 h 4707593"/>
                <a:gd name="connsiteX114" fmla="*/ 714271 w 5260975"/>
                <a:gd name="connsiteY114" fmla="*/ 4551089 h 4707593"/>
                <a:gd name="connsiteX115" fmla="*/ 691900 w 5260975"/>
                <a:gd name="connsiteY115" fmla="*/ 4545999 h 4707593"/>
                <a:gd name="connsiteX116" fmla="*/ 660598 w 5260975"/>
                <a:gd name="connsiteY116" fmla="*/ 4546096 h 4707593"/>
                <a:gd name="connsiteX117" fmla="*/ 603662 w 5260975"/>
                <a:gd name="connsiteY117" fmla="*/ 4538991 h 4707593"/>
                <a:gd name="connsiteX118" fmla="*/ 546821 w 5260975"/>
                <a:gd name="connsiteY118" fmla="*/ 4518251 h 4707593"/>
                <a:gd name="connsiteX119" fmla="*/ 522721 w 5260975"/>
                <a:gd name="connsiteY119" fmla="*/ 4520267 h 4707593"/>
                <a:gd name="connsiteX120" fmla="*/ 514080 w 5260975"/>
                <a:gd name="connsiteY120" fmla="*/ 4519788 h 4707593"/>
                <a:gd name="connsiteX121" fmla="*/ 436404 w 5260975"/>
                <a:gd name="connsiteY121" fmla="*/ 4508361 h 4707593"/>
                <a:gd name="connsiteX122" fmla="*/ 428626 w 5260975"/>
                <a:gd name="connsiteY122" fmla="*/ 4507114 h 4707593"/>
                <a:gd name="connsiteX123" fmla="*/ 392141 w 5260975"/>
                <a:gd name="connsiteY123" fmla="*/ 4496936 h 4707593"/>
                <a:gd name="connsiteX124" fmla="*/ 300157 w 5260975"/>
                <a:gd name="connsiteY124" fmla="*/ 4490599 h 4707593"/>
                <a:gd name="connsiteX125" fmla="*/ 294493 w 5260975"/>
                <a:gd name="connsiteY125" fmla="*/ 4489831 h 4707593"/>
                <a:gd name="connsiteX126" fmla="*/ 263671 w 5260975"/>
                <a:gd name="connsiteY126" fmla="*/ 4494919 h 4707593"/>
                <a:gd name="connsiteX127" fmla="*/ 248406 w 5260975"/>
                <a:gd name="connsiteY127" fmla="*/ 4502121 h 4707593"/>
                <a:gd name="connsiteX128" fmla="*/ 224594 w 5260975"/>
                <a:gd name="connsiteY128" fmla="*/ 4509610 h 4707593"/>
                <a:gd name="connsiteX129" fmla="*/ 200398 w 5260975"/>
                <a:gd name="connsiteY129" fmla="*/ 4512395 h 4707593"/>
                <a:gd name="connsiteX130" fmla="*/ 159783 w 5260975"/>
                <a:gd name="connsiteY130" fmla="*/ 4501064 h 4707593"/>
                <a:gd name="connsiteX131" fmla="*/ 144997 w 5260975"/>
                <a:gd name="connsiteY131" fmla="*/ 4499912 h 4707593"/>
                <a:gd name="connsiteX132" fmla="*/ 112064 w 5260975"/>
                <a:gd name="connsiteY132" fmla="*/ 4494440 h 4707593"/>
                <a:gd name="connsiteX133" fmla="*/ 83259 w 5260975"/>
                <a:gd name="connsiteY133" fmla="*/ 4494824 h 4707593"/>
                <a:gd name="connsiteX134" fmla="*/ 60120 w 5260975"/>
                <a:gd name="connsiteY134" fmla="*/ 4503561 h 4707593"/>
                <a:gd name="connsiteX135" fmla="*/ 26514 w 5260975"/>
                <a:gd name="connsiteY135" fmla="*/ 4505289 h 4707593"/>
                <a:gd name="connsiteX136" fmla="*/ 4814 w 5260975"/>
                <a:gd name="connsiteY136" fmla="*/ 4498952 h 4707593"/>
                <a:gd name="connsiteX137" fmla="*/ 398 w 5260975"/>
                <a:gd name="connsiteY137" fmla="*/ 4498089 h 4707593"/>
                <a:gd name="connsiteX138" fmla="*/ 0 w 5260975"/>
                <a:gd name="connsiteY138" fmla="*/ 4498087 h 4707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5260975" h="4707593">
                  <a:moveTo>
                    <a:pt x="0" y="0"/>
                  </a:moveTo>
                  <a:lnTo>
                    <a:pt x="5260975" y="0"/>
                  </a:lnTo>
                  <a:lnTo>
                    <a:pt x="5260975" y="3296937"/>
                  </a:lnTo>
                  <a:lnTo>
                    <a:pt x="5260975" y="3518571"/>
                  </a:lnTo>
                  <a:lnTo>
                    <a:pt x="5226504" y="3534000"/>
                  </a:lnTo>
                  <a:cubicBezTo>
                    <a:pt x="5219783" y="3536785"/>
                    <a:pt x="5212389" y="3538321"/>
                    <a:pt x="5206341" y="3542065"/>
                  </a:cubicBezTo>
                  <a:cubicBezTo>
                    <a:pt x="5178495" y="3559156"/>
                    <a:pt x="5151515" y="3577591"/>
                    <a:pt x="5123287" y="3594010"/>
                  </a:cubicBezTo>
                  <a:cubicBezTo>
                    <a:pt x="5094195" y="3611004"/>
                    <a:pt x="5068175" y="3631071"/>
                    <a:pt x="5048107" y="3658244"/>
                  </a:cubicBezTo>
                  <a:cubicBezTo>
                    <a:pt x="5029480" y="3683496"/>
                    <a:pt x="5011429" y="3709131"/>
                    <a:pt x="4992899" y="3734479"/>
                  </a:cubicBezTo>
                  <a:cubicBezTo>
                    <a:pt x="4988194" y="3740912"/>
                    <a:pt x="4983874" y="3748498"/>
                    <a:pt x="4977440" y="3752627"/>
                  </a:cubicBezTo>
                  <a:cubicBezTo>
                    <a:pt x="4964094" y="3761268"/>
                    <a:pt x="4949500" y="3768277"/>
                    <a:pt x="4935194" y="3775382"/>
                  </a:cubicBezTo>
                  <a:cubicBezTo>
                    <a:pt x="4922903" y="3781431"/>
                    <a:pt x="4909846" y="3785943"/>
                    <a:pt x="4897844" y="3792472"/>
                  </a:cubicBezTo>
                  <a:cubicBezTo>
                    <a:pt x="4888243" y="3797658"/>
                    <a:pt x="4879697" y="3804859"/>
                    <a:pt x="4870767" y="3811388"/>
                  </a:cubicBezTo>
                  <a:cubicBezTo>
                    <a:pt x="4862990" y="3817052"/>
                    <a:pt x="4854445" y="3821949"/>
                    <a:pt x="4847917" y="3828767"/>
                  </a:cubicBezTo>
                  <a:cubicBezTo>
                    <a:pt x="4831977" y="3845281"/>
                    <a:pt x="4815942" y="3861508"/>
                    <a:pt x="4796163" y="3873702"/>
                  </a:cubicBezTo>
                  <a:cubicBezTo>
                    <a:pt x="4776672" y="3885799"/>
                    <a:pt x="4758237" y="3899338"/>
                    <a:pt x="4738843" y="3911628"/>
                  </a:cubicBezTo>
                  <a:cubicBezTo>
                    <a:pt x="4719831" y="3923630"/>
                    <a:pt x="4702645" y="3936783"/>
                    <a:pt x="4692755" y="3958099"/>
                  </a:cubicBezTo>
                  <a:cubicBezTo>
                    <a:pt x="4688339" y="3967508"/>
                    <a:pt x="4682097" y="3977782"/>
                    <a:pt x="4673744" y="3983255"/>
                  </a:cubicBezTo>
                  <a:cubicBezTo>
                    <a:pt x="4661838" y="3991032"/>
                    <a:pt x="4646764" y="3993817"/>
                    <a:pt x="4633801" y="4000442"/>
                  </a:cubicBezTo>
                  <a:cubicBezTo>
                    <a:pt x="4618535" y="4008219"/>
                    <a:pt x="4600869" y="4014940"/>
                    <a:pt x="4590499" y="4027326"/>
                  </a:cubicBezTo>
                  <a:cubicBezTo>
                    <a:pt x="4581281" y="4038368"/>
                    <a:pt x="4571968" y="4047009"/>
                    <a:pt x="4559773" y="4054018"/>
                  </a:cubicBezTo>
                  <a:cubicBezTo>
                    <a:pt x="4551229" y="4058915"/>
                    <a:pt x="4544892" y="4067844"/>
                    <a:pt x="4536059" y="4071877"/>
                  </a:cubicBezTo>
                  <a:cubicBezTo>
                    <a:pt x="4524442" y="4077254"/>
                    <a:pt x="4512727" y="4081479"/>
                    <a:pt x="4502550" y="4089832"/>
                  </a:cubicBezTo>
                  <a:cubicBezTo>
                    <a:pt x="4491987" y="4098473"/>
                    <a:pt x="4479986" y="4105290"/>
                    <a:pt x="4468944" y="4113356"/>
                  </a:cubicBezTo>
                  <a:cubicBezTo>
                    <a:pt x="4463087" y="4117676"/>
                    <a:pt x="4458286" y="4123341"/>
                    <a:pt x="4452623" y="4127854"/>
                  </a:cubicBezTo>
                  <a:cubicBezTo>
                    <a:pt x="4442252" y="4136111"/>
                    <a:pt x="4431690" y="4144176"/>
                    <a:pt x="4421032" y="4151953"/>
                  </a:cubicBezTo>
                  <a:cubicBezTo>
                    <a:pt x="4410375" y="4159731"/>
                    <a:pt x="4400197" y="4168756"/>
                    <a:pt x="4388483" y="4174421"/>
                  </a:cubicBezTo>
                  <a:cubicBezTo>
                    <a:pt x="4368513" y="4184023"/>
                    <a:pt x="4346717" y="4189784"/>
                    <a:pt x="4327321" y="4200153"/>
                  </a:cubicBezTo>
                  <a:cubicBezTo>
                    <a:pt x="4307639" y="4210714"/>
                    <a:pt x="4289107" y="4223965"/>
                    <a:pt x="4271633" y="4237983"/>
                  </a:cubicBezTo>
                  <a:cubicBezTo>
                    <a:pt x="4257807" y="4249025"/>
                    <a:pt x="4244845" y="4259971"/>
                    <a:pt x="4227465" y="4265635"/>
                  </a:cubicBezTo>
                  <a:cubicBezTo>
                    <a:pt x="4217768" y="4268804"/>
                    <a:pt x="4207591" y="4275717"/>
                    <a:pt x="4201733" y="4283783"/>
                  </a:cubicBezTo>
                  <a:cubicBezTo>
                    <a:pt x="4189059" y="4301353"/>
                    <a:pt x="4172833" y="4313739"/>
                    <a:pt x="4154494" y="4324301"/>
                  </a:cubicBezTo>
                  <a:cubicBezTo>
                    <a:pt x="4130010" y="4338511"/>
                    <a:pt x="4105814" y="4353009"/>
                    <a:pt x="4081234" y="4366931"/>
                  </a:cubicBezTo>
                  <a:cubicBezTo>
                    <a:pt x="4066737" y="4375189"/>
                    <a:pt x="4052335" y="4383926"/>
                    <a:pt x="4036971" y="4389975"/>
                  </a:cubicBezTo>
                  <a:cubicBezTo>
                    <a:pt x="4005575" y="4402457"/>
                    <a:pt x="3973410" y="4413114"/>
                    <a:pt x="3941725" y="4424733"/>
                  </a:cubicBezTo>
                  <a:cubicBezTo>
                    <a:pt x="3931355" y="4428477"/>
                    <a:pt x="3921561" y="4433854"/>
                    <a:pt x="3910999" y="4437119"/>
                  </a:cubicBezTo>
                  <a:cubicBezTo>
                    <a:pt x="3899573" y="4440671"/>
                    <a:pt x="3887285" y="4441727"/>
                    <a:pt x="3875859" y="4445280"/>
                  </a:cubicBezTo>
                  <a:cubicBezTo>
                    <a:pt x="3856847" y="4451136"/>
                    <a:pt x="3838412" y="4458626"/>
                    <a:pt x="3819401" y="4464579"/>
                  </a:cubicBezTo>
                  <a:cubicBezTo>
                    <a:pt x="3782723" y="4476005"/>
                    <a:pt x="3745949" y="4486951"/>
                    <a:pt x="3709176" y="4497800"/>
                  </a:cubicBezTo>
                  <a:cubicBezTo>
                    <a:pt x="3701303" y="4500105"/>
                    <a:pt x="3692757" y="4500393"/>
                    <a:pt x="3684981" y="4502889"/>
                  </a:cubicBezTo>
                  <a:cubicBezTo>
                    <a:pt x="3664337" y="4509610"/>
                    <a:pt x="3643789" y="4516907"/>
                    <a:pt x="3623338" y="4524300"/>
                  </a:cubicBezTo>
                  <a:cubicBezTo>
                    <a:pt x="3610953" y="4528813"/>
                    <a:pt x="3598854" y="4534382"/>
                    <a:pt x="3586373" y="4538702"/>
                  </a:cubicBezTo>
                  <a:cubicBezTo>
                    <a:pt x="3576387" y="4542159"/>
                    <a:pt x="3566113" y="4544847"/>
                    <a:pt x="3555743" y="4546960"/>
                  </a:cubicBezTo>
                  <a:cubicBezTo>
                    <a:pt x="3546814" y="4548785"/>
                    <a:pt x="3537501" y="4548592"/>
                    <a:pt x="3528667" y="4550801"/>
                  </a:cubicBezTo>
                  <a:cubicBezTo>
                    <a:pt x="3504759" y="4556753"/>
                    <a:pt x="3481140" y="4563475"/>
                    <a:pt x="3457424" y="4569811"/>
                  </a:cubicBezTo>
                  <a:cubicBezTo>
                    <a:pt x="3447919" y="4572308"/>
                    <a:pt x="3438221" y="4574133"/>
                    <a:pt x="3429003" y="4577301"/>
                  </a:cubicBezTo>
                  <a:cubicBezTo>
                    <a:pt x="3404327" y="4585654"/>
                    <a:pt x="3380036" y="4595159"/>
                    <a:pt x="3355264" y="4603033"/>
                  </a:cubicBezTo>
                  <a:cubicBezTo>
                    <a:pt x="3334717" y="4609562"/>
                    <a:pt x="3313593" y="4614266"/>
                    <a:pt x="3292757" y="4620027"/>
                  </a:cubicBezTo>
                  <a:cubicBezTo>
                    <a:pt x="3283924" y="4622524"/>
                    <a:pt x="3275475" y="4626077"/>
                    <a:pt x="3266643" y="4628188"/>
                  </a:cubicBezTo>
                  <a:cubicBezTo>
                    <a:pt x="3246863" y="4632990"/>
                    <a:pt x="3226796" y="4637022"/>
                    <a:pt x="3206921" y="4641823"/>
                  </a:cubicBezTo>
                  <a:cubicBezTo>
                    <a:pt x="3195590" y="4644607"/>
                    <a:pt x="3184645" y="4649600"/>
                    <a:pt x="3173123" y="4651425"/>
                  </a:cubicBezTo>
                  <a:cubicBezTo>
                    <a:pt x="3145759" y="4655745"/>
                    <a:pt x="3118203" y="4658817"/>
                    <a:pt x="3090646" y="4662274"/>
                  </a:cubicBezTo>
                  <a:cubicBezTo>
                    <a:pt x="3062227" y="4665826"/>
                    <a:pt x="3033902" y="4669571"/>
                    <a:pt x="3005480" y="4672739"/>
                  </a:cubicBezTo>
                  <a:cubicBezTo>
                    <a:pt x="2989926" y="4674372"/>
                    <a:pt x="2974275" y="4674660"/>
                    <a:pt x="2958721" y="4676196"/>
                  </a:cubicBezTo>
                  <a:cubicBezTo>
                    <a:pt x="2945087" y="4677541"/>
                    <a:pt x="2931549" y="4680037"/>
                    <a:pt x="2917915" y="4681670"/>
                  </a:cubicBezTo>
                  <a:cubicBezTo>
                    <a:pt x="2906105" y="4683013"/>
                    <a:pt x="2894199" y="4683781"/>
                    <a:pt x="2882389" y="4685126"/>
                  </a:cubicBezTo>
                  <a:cubicBezTo>
                    <a:pt x="2863475" y="4687334"/>
                    <a:pt x="2844655" y="4689831"/>
                    <a:pt x="2825837" y="4692135"/>
                  </a:cubicBezTo>
                  <a:cubicBezTo>
                    <a:pt x="2817964" y="4692999"/>
                    <a:pt x="2809706" y="4695399"/>
                    <a:pt x="2802313" y="4693960"/>
                  </a:cubicBezTo>
                  <a:cubicBezTo>
                    <a:pt x="2783686" y="4690310"/>
                    <a:pt x="2765347" y="4691367"/>
                    <a:pt x="2746816" y="4693863"/>
                  </a:cubicBezTo>
                  <a:cubicBezTo>
                    <a:pt x="2740479" y="4694728"/>
                    <a:pt x="2733662" y="4694535"/>
                    <a:pt x="2727517" y="4692903"/>
                  </a:cubicBezTo>
                  <a:cubicBezTo>
                    <a:pt x="2714939" y="4689638"/>
                    <a:pt x="2702745" y="4685029"/>
                    <a:pt x="2690359" y="4680997"/>
                  </a:cubicBezTo>
                  <a:cubicBezTo>
                    <a:pt x="2689014" y="4680517"/>
                    <a:pt x="2687382" y="4680421"/>
                    <a:pt x="2685943" y="4680133"/>
                  </a:cubicBezTo>
                  <a:cubicBezTo>
                    <a:pt x="2677781" y="4678500"/>
                    <a:pt x="2669717" y="4676868"/>
                    <a:pt x="2661554" y="4675428"/>
                  </a:cubicBezTo>
                  <a:cubicBezTo>
                    <a:pt x="2657138" y="4674660"/>
                    <a:pt x="2652625" y="4674564"/>
                    <a:pt x="2648208" y="4673892"/>
                  </a:cubicBezTo>
                  <a:cubicBezTo>
                    <a:pt x="2631118" y="4671203"/>
                    <a:pt x="2612299" y="4675716"/>
                    <a:pt x="2597512" y="4664099"/>
                  </a:cubicBezTo>
                  <a:cubicBezTo>
                    <a:pt x="2587911" y="4656609"/>
                    <a:pt x="2578597" y="4658338"/>
                    <a:pt x="2568324" y="4659490"/>
                  </a:cubicBezTo>
                  <a:cubicBezTo>
                    <a:pt x="2560547" y="4660354"/>
                    <a:pt x="2552577" y="4660065"/>
                    <a:pt x="2544704" y="4660162"/>
                  </a:cubicBezTo>
                  <a:cubicBezTo>
                    <a:pt x="2530878" y="4660449"/>
                    <a:pt x="2517052" y="4660546"/>
                    <a:pt x="2503225" y="4661026"/>
                  </a:cubicBezTo>
                  <a:cubicBezTo>
                    <a:pt x="2498808" y="4661218"/>
                    <a:pt x="2494297" y="4663619"/>
                    <a:pt x="2489975" y="4663235"/>
                  </a:cubicBezTo>
                  <a:cubicBezTo>
                    <a:pt x="2470004" y="4661410"/>
                    <a:pt x="2450033" y="4658529"/>
                    <a:pt x="2430061" y="4656897"/>
                  </a:cubicBezTo>
                  <a:cubicBezTo>
                    <a:pt x="2418732" y="4655938"/>
                    <a:pt x="2407114" y="4657761"/>
                    <a:pt x="2395880" y="4656417"/>
                  </a:cubicBezTo>
                  <a:cubicBezTo>
                    <a:pt x="2382919" y="4654881"/>
                    <a:pt x="2370245" y="4650945"/>
                    <a:pt x="2357378" y="4648544"/>
                  </a:cubicBezTo>
                  <a:cubicBezTo>
                    <a:pt x="2353826" y="4647872"/>
                    <a:pt x="2349889" y="4648736"/>
                    <a:pt x="2346145" y="4648928"/>
                  </a:cubicBezTo>
                  <a:cubicBezTo>
                    <a:pt x="2341920" y="4649120"/>
                    <a:pt x="2337791" y="4649504"/>
                    <a:pt x="2333567" y="4649600"/>
                  </a:cubicBezTo>
                  <a:cubicBezTo>
                    <a:pt x="2320700" y="4649793"/>
                    <a:pt x="2307835" y="4649504"/>
                    <a:pt x="2294968" y="4650177"/>
                  </a:cubicBezTo>
                  <a:cubicBezTo>
                    <a:pt x="2287095" y="4650561"/>
                    <a:pt x="2278839" y="4654497"/>
                    <a:pt x="2271540" y="4653057"/>
                  </a:cubicBezTo>
                  <a:cubicBezTo>
                    <a:pt x="2256659" y="4650272"/>
                    <a:pt x="2241776" y="4656513"/>
                    <a:pt x="2226895" y="4651329"/>
                  </a:cubicBezTo>
                  <a:cubicBezTo>
                    <a:pt x="2222285" y="4649793"/>
                    <a:pt x="2215948" y="4653633"/>
                    <a:pt x="2210379" y="4653825"/>
                  </a:cubicBezTo>
                  <a:cubicBezTo>
                    <a:pt x="2196457" y="4654305"/>
                    <a:pt x="2182535" y="4654209"/>
                    <a:pt x="2168613" y="4654113"/>
                  </a:cubicBezTo>
                  <a:cubicBezTo>
                    <a:pt x="2156131" y="4654017"/>
                    <a:pt x="2143168" y="4655361"/>
                    <a:pt x="2131167" y="4652673"/>
                  </a:cubicBezTo>
                  <a:cubicBezTo>
                    <a:pt x="2118588" y="4649793"/>
                    <a:pt x="2107259" y="4650177"/>
                    <a:pt x="2095065" y="4653441"/>
                  </a:cubicBezTo>
                  <a:cubicBezTo>
                    <a:pt x="2086711" y="4655649"/>
                    <a:pt x="2077878" y="4655938"/>
                    <a:pt x="2069237" y="4656609"/>
                  </a:cubicBezTo>
                  <a:cubicBezTo>
                    <a:pt x="2059924" y="4657377"/>
                    <a:pt x="2049650" y="4655361"/>
                    <a:pt x="2041201" y="4658529"/>
                  </a:cubicBezTo>
                  <a:cubicBezTo>
                    <a:pt x="2016044" y="4667939"/>
                    <a:pt x="1990216" y="4669955"/>
                    <a:pt x="1963909" y="4669955"/>
                  </a:cubicBezTo>
                  <a:cubicBezTo>
                    <a:pt x="1959107" y="4669955"/>
                    <a:pt x="1954210" y="4668612"/>
                    <a:pt x="1949603" y="4667171"/>
                  </a:cubicBezTo>
                  <a:cubicBezTo>
                    <a:pt x="1922717" y="4658529"/>
                    <a:pt x="1895737" y="4659297"/>
                    <a:pt x="1868373" y="4664578"/>
                  </a:cubicBezTo>
                  <a:cubicBezTo>
                    <a:pt x="1862708" y="4665731"/>
                    <a:pt x="1856372" y="4665923"/>
                    <a:pt x="1850707" y="4664771"/>
                  </a:cubicBezTo>
                  <a:cubicBezTo>
                    <a:pt x="1834768" y="4661410"/>
                    <a:pt x="1819309" y="4655841"/>
                    <a:pt x="1803275" y="4653441"/>
                  </a:cubicBezTo>
                  <a:cubicBezTo>
                    <a:pt x="1776775" y="4649504"/>
                    <a:pt x="1753828" y="4662754"/>
                    <a:pt x="1730112" y="4671396"/>
                  </a:cubicBezTo>
                  <a:cubicBezTo>
                    <a:pt x="1707548" y="4679557"/>
                    <a:pt x="1688345" y="4697992"/>
                    <a:pt x="1661652" y="4693863"/>
                  </a:cubicBezTo>
                  <a:cubicBezTo>
                    <a:pt x="1658965" y="4693479"/>
                    <a:pt x="1655988" y="4696071"/>
                    <a:pt x="1653011" y="4696744"/>
                  </a:cubicBezTo>
                  <a:cubicBezTo>
                    <a:pt x="1644850" y="4698568"/>
                    <a:pt x="1636689" y="4700776"/>
                    <a:pt x="1628431" y="4701641"/>
                  </a:cubicBezTo>
                  <a:cubicBezTo>
                    <a:pt x="1618350" y="4702793"/>
                    <a:pt x="1608076" y="4702409"/>
                    <a:pt x="1597995" y="4703369"/>
                  </a:cubicBezTo>
                  <a:cubicBezTo>
                    <a:pt x="1585032" y="4704521"/>
                    <a:pt x="1572263" y="4707593"/>
                    <a:pt x="1559396" y="4707593"/>
                  </a:cubicBezTo>
                  <a:cubicBezTo>
                    <a:pt x="1549026" y="4707593"/>
                    <a:pt x="1538753" y="4704041"/>
                    <a:pt x="1528480" y="4702312"/>
                  </a:cubicBezTo>
                  <a:cubicBezTo>
                    <a:pt x="1513981" y="4699912"/>
                    <a:pt x="1498042" y="4700584"/>
                    <a:pt x="1485272" y="4694439"/>
                  </a:cubicBezTo>
                  <a:cubicBezTo>
                    <a:pt x="1471639" y="4687910"/>
                    <a:pt x="1458676" y="4684934"/>
                    <a:pt x="1444562" y="4686950"/>
                  </a:cubicBezTo>
                  <a:cubicBezTo>
                    <a:pt x="1439857" y="4687622"/>
                    <a:pt x="1433808" y="4691655"/>
                    <a:pt x="1431696" y="4695783"/>
                  </a:cubicBezTo>
                  <a:cubicBezTo>
                    <a:pt x="1426991" y="4705001"/>
                    <a:pt x="1420559" y="4706634"/>
                    <a:pt x="1411821" y="4703464"/>
                  </a:cubicBezTo>
                  <a:cubicBezTo>
                    <a:pt x="1404236" y="4700776"/>
                    <a:pt x="1394922" y="4699432"/>
                    <a:pt x="1389738" y="4694247"/>
                  </a:cubicBezTo>
                  <a:cubicBezTo>
                    <a:pt x="1375047" y="4679557"/>
                    <a:pt x="1356324" y="4679077"/>
                    <a:pt x="1338081" y="4675141"/>
                  </a:cubicBezTo>
                  <a:cubicBezTo>
                    <a:pt x="1326945" y="4672739"/>
                    <a:pt x="1316574" y="4672644"/>
                    <a:pt x="1305436" y="4674276"/>
                  </a:cubicBezTo>
                  <a:cubicBezTo>
                    <a:pt x="1281241" y="4677925"/>
                    <a:pt x="1257717" y="4672739"/>
                    <a:pt x="1234481" y="4666115"/>
                  </a:cubicBezTo>
                  <a:cubicBezTo>
                    <a:pt x="1219118" y="4661698"/>
                    <a:pt x="1203372" y="4659010"/>
                    <a:pt x="1188106" y="4654497"/>
                  </a:cubicBezTo>
                  <a:cubicBezTo>
                    <a:pt x="1176680" y="4651041"/>
                    <a:pt x="1165255" y="4646912"/>
                    <a:pt x="1154790" y="4641343"/>
                  </a:cubicBezTo>
                  <a:cubicBezTo>
                    <a:pt x="1139618" y="4633181"/>
                    <a:pt x="1126369" y="4620891"/>
                    <a:pt x="1107069" y="4624156"/>
                  </a:cubicBezTo>
                  <a:cubicBezTo>
                    <a:pt x="1090074" y="4627036"/>
                    <a:pt x="1074713" y="4620988"/>
                    <a:pt x="1059158" y="4615227"/>
                  </a:cubicBezTo>
                  <a:cubicBezTo>
                    <a:pt x="1047732" y="4611002"/>
                    <a:pt x="1036308" y="4606681"/>
                    <a:pt x="1024496" y="4603993"/>
                  </a:cubicBezTo>
                  <a:cubicBezTo>
                    <a:pt x="1010478" y="4600824"/>
                    <a:pt x="994635" y="4602169"/>
                    <a:pt x="982153" y="4596311"/>
                  </a:cubicBezTo>
                  <a:cubicBezTo>
                    <a:pt x="969095" y="4590166"/>
                    <a:pt x="958246" y="4594295"/>
                    <a:pt x="946628" y="4596024"/>
                  </a:cubicBezTo>
                  <a:cubicBezTo>
                    <a:pt x="928097" y="4598712"/>
                    <a:pt x="909661" y="4603705"/>
                    <a:pt x="890939" y="4597368"/>
                  </a:cubicBezTo>
                  <a:cubicBezTo>
                    <a:pt x="868184" y="4589687"/>
                    <a:pt x="845620" y="4581430"/>
                    <a:pt x="822769" y="4574133"/>
                  </a:cubicBezTo>
                  <a:cubicBezTo>
                    <a:pt x="813934" y="4571347"/>
                    <a:pt x="804431" y="4570195"/>
                    <a:pt x="795212" y="4568947"/>
                  </a:cubicBezTo>
                  <a:cubicBezTo>
                    <a:pt x="786476" y="4567891"/>
                    <a:pt x="776010" y="4570579"/>
                    <a:pt x="769288" y="4566547"/>
                  </a:cubicBezTo>
                  <a:cubicBezTo>
                    <a:pt x="752005" y="4556178"/>
                    <a:pt x="734243" y="4551089"/>
                    <a:pt x="714271" y="4551089"/>
                  </a:cubicBezTo>
                  <a:cubicBezTo>
                    <a:pt x="706781" y="4551089"/>
                    <a:pt x="699484" y="4546768"/>
                    <a:pt x="691900" y="4545999"/>
                  </a:cubicBezTo>
                  <a:cubicBezTo>
                    <a:pt x="681529" y="4545040"/>
                    <a:pt x="669623" y="4542447"/>
                    <a:pt x="660598" y="4546096"/>
                  </a:cubicBezTo>
                  <a:cubicBezTo>
                    <a:pt x="639379" y="4554737"/>
                    <a:pt x="622193" y="4547536"/>
                    <a:pt x="603662" y="4538991"/>
                  </a:cubicBezTo>
                  <a:cubicBezTo>
                    <a:pt x="585418" y="4530541"/>
                    <a:pt x="566215" y="4523821"/>
                    <a:pt x="546821" y="4518251"/>
                  </a:cubicBezTo>
                  <a:cubicBezTo>
                    <a:pt x="539524" y="4516235"/>
                    <a:pt x="530787" y="4519596"/>
                    <a:pt x="522721" y="4520267"/>
                  </a:cubicBezTo>
                  <a:cubicBezTo>
                    <a:pt x="519840" y="4520460"/>
                    <a:pt x="516671" y="4520748"/>
                    <a:pt x="514080" y="4519788"/>
                  </a:cubicBezTo>
                  <a:cubicBezTo>
                    <a:pt x="489020" y="4510570"/>
                    <a:pt x="463575" y="4503561"/>
                    <a:pt x="436404" y="4508361"/>
                  </a:cubicBezTo>
                  <a:cubicBezTo>
                    <a:pt x="433908" y="4508842"/>
                    <a:pt x="431123" y="4507786"/>
                    <a:pt x="428626" y="4507114"/>
                  </a:cubicBezTo>
                  <a:cubicBezTo>
                    <a:pt x="416432" y="4503657"/>
                    <a:pt x="404526" y="4498184"/>
                    <a:pt x="392141" y="4496936"/>
                  </a:cubicBezTo>
                  <a:cubicBezTo>
                    <a:pt x="361608" y="4493864"/>
                    <a:pt x="330884" y="4492615"/>
                    <a:pt x="300157" y="4490599"/>
                  </a:cubicBezTo>
                  <a:cubicBezTo>
                    <a:pt x="298237" y="4490503"/>
                    <a:pt x="296221" y="4490503"/>
                    <a:pt x="294493" y="4489831"/>
                  </a:cubicBezTo>
                  <a:cubicBezTo>
                    <a:pt x="283163" y="4485702"/>
                    <a:pt x="273274" y="4487047"/>
                    <a:pt x="263671" y="4494919"/>
                  </a:cubicBezTo>
                  <a:cubicBezTo>
                    <a:pt x="259447" y="4498376"/>
                    <a:pt x="253686" y="4500200"/>
                    <a:pt x="248406" y="4502121"/>
                  </a:cubicBezTo>
                  <a:cubicBezTo>
                    <a:pt x="240628" y="4505002"/>
                    <a:pt x="232659" y="4507786"/>
                    <a:pt x="224594" y="4509610"/>
                  </a:cubicBezTo>
                  <a:cubicBezTo>
                    <a:pt x="216624" y="4511338"/>
                    <a:pt x="208079" y="4513738"/>
                    <a:pt x="200398" y="4512395"/>
                  </a:cubicBezTo>
                  <a:cubicBezTo>
                    <a:pt x="186572" y="4509994"/>
                    <a:pt x="173417" y="4504618"/>
                    <a:pt x="159783" y="4501064"/>
                  </a:cubicBezTo>
                  <a:cubicBezTo>
                    <a:pt x="155079" y="4499816"/>
                    <a:pt x="149893" y="4500009"/>
                    <a:pt x="144997" y="4499912"/>
                  </a:cubicBezTo>
                  <a:cubicBezTo>
                    <a:pt x="133763" y="4499625"/>
                    <a:pt x="122241" y="4502409"/>
                    <a:pt x="112064" y="4494440"/>
                  </a:cubicBezTo>
                  <a:cubicBezTo>
                    <a:pt x="102655" y="4486951"/>
                    <a:pt x="93148" y="4489158"/>
                    <a:pt x="83259" y="4494824"/>
                  </a:cubicBezTo>
                  <a:cubicBezTo>
                    <a:pt x="76154" y="4498857"/>
                    <a:pt x="68090" y="4502025"/>
                    <a:pt x="60120" y="4503561"/>
                  </a:cubicBezTo>
                  <a:cubicBezTo>
                    <a:pt x="49174" y="4505673"/>
                    <a:pt x="38324" y="4506538"/>
                    <a:pt x="26514" y="4505289"/>
                  </a:cubicBezTo>
                  <a:cubicBezTo>
                    <a:pt x="18161" y="4504425"/>
                    <a:pt x="11343" y="4504041"/>
                    <a:pt x="4814" y="4498952"/>
                  </a:cubicBezTo>
                  <a:cubicBezTo>
                    <a:pt x="3759" y="4498184"/>
                    <a:pt x="1839" y="4497992"/>
                    <a:pt x="398" y="4498089"/>
                  </a:cubicBezTo>
                  <a:lnTo>
                    <a:pt x="0" y="4498087"/>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alpha val="14000"/>
                  </a:schemeClr>
                </a:solidFill>
              </a:endParaRPr>
            </a:p>
          </p:txBody>
        </p:sp>
        <p:sp>
          <p:nvSpPr>
            <p:cNvPr id="12" name="Freeform: Shape 11">
              <a:extLst>
                <a:ext uri="{FF2B5EF4-FFF2-40B4-BE49-F238E27FC236}">
                  <a16:creationId xmlns:a16="http://schemas.microsoft.com/office/drawing/2014/main" id="{EE5154B2-BEF9-4C08-B6B1-9DED9F17C4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7089" y="1498602"/>
              <a:ext cx="4403345" cy="3940174"/>
            </a:xfrm>
            <a:custGeom>
              <a:avLst/>
              <a:gdLst>
                <a:gd name="connsiteX0" fmla="*/ 0 w 5260975"/>
                <a:gd name="connsiteY0" fmla="*/ 0 h 4707593"/>
                <a:gd name="connsiteX1" fmla="*/ 5260975 w 5260975"/>
                <a:gd name="connsiteY1" fmla="*/ 0 h 4707593"/>
                <a:gd name="connsiteX2" fmla="*/ 5260975 w 5260975"/>
                <a:gd name="connsiteY2" fmla="*/ 3296937 h 4707593"/>
                <a:gd name="connsiteX3" fmla="*/ 5260975 w 5260975"/>
                <a:gd name="connsiteY3" fmla="*/ 3518571 h 4707593"/>
                <a:gd name="connsiteX4" fmla="*/ 5226504 w 5260975"/>
                <a:gd name="connsiteY4" fmla="*/ 3534000 h 4707593"/>
                <a:gd name="connsiteX5" fmla="*/ 5206341 w 5260975"/>
                <a:gd name="connsiteY5" fmla="*/ 3542065 h 4707593"/>
                <a:gd name="connsiteX6" fmla="*/ 5123287 w 5260975"/>
                <a:gd name="connsiteY6" fmla="*/ 3594010 h 4707593"/>
                <a:gd name="connsiteX7" fmla="*/ 5048107 w 5260975"/>
                <a:gd name="connsiteY7" fmla="*/ 3658244 h 4707593"/>
                <a:gd name="connsiteX8" fmla="*/ 4992899 w 5260975"/>
                <a:gd name="connsiteY8" fmla="*/ 3734479 h 4707593"/>
                <a:gd name="connsiteX9" fmla="*/ 4977440 w 5260975"/>
                <a:gd name="connsiteY9" fmla="*/ 3752627 h 4707593"/>
                <a:gd name="connsiteX10" fmla="*/ 4935194 w 5260975"/>
                <a:gd name="connsiteY10" fmla="*/ 3775382 h 4707593"/>
                <a:gd name="connsiteX11" fmla="*/ 4897844 w 5260975"/>
                <a:gd name="connsiteY11" fmla="*/ 3792472 h 4707593"/>
                <a:gd name="connsiteX12" fmla="*/ 4870767 w 5260975"/>
                <a:gd name="connsiteY12" fmla="*/ 3811388 h 4707593"/>
                <a:gd name="connsiteX13" fmla="*/ 4847917 w 5260975"/>
                <a:gd name="connsiteY13" fmla="*/ 3828767 h 4707593"/>
                <a:gd name="connsiteX14" fmla="*/ 4796163 w 5260975"/>
                <a:gd name="connsiteY14" fmla="*/ 3873702 h 4707593"/>
                <a:gd name="connsiteX15" fmla="*/ 4738843 w 5260975"/>
                <a:gd name="connsiteY15" fmla="*/ 3911628 h 4707593"/>
                <a:gd name="connsiteX16" fmla="*/ 4692755 w 5260975"/>
                <a:gd name="connsiteY16" fmla="*/ 3958099 h 4707593"/>
                <a:gd name="connsiteX17" fmla="*/ 4673744 w 5260975"/>
                <a:gd name="connsiteY17" fmla="*/ 3983255 h 4707593"/>
                <a:gd name="connsiteX18" fmla="*/ 4633801 w 5260975"/>
                <a:gd name="connsiteY18" fmla="*/ 4000442 h 4707593"/>
                <a:gd name="connsiteX19" fmla="*/ 4590499 w 5260975"/>
                <a:gd name="connsiteY19" fmla="*/ 4027326 h 4707593"/>
                <a:gd name="connsiteX20" fmla="*/ 4559773 w 5260975"/>
                <a:gd name="connsiteY20" fmla="*/ 4054018 h 4707593"/>
                <a:gd name="connsiteX21" fmla="*/ 4536059 w 5260975"/>
                <a:gd name="connsiteY21" fmla="*/ 4071877 h 4707593"/>
                <a:gd name="connsiteX22" fmla="*/ 4502550 w 5260975"/>
                <a:gd name="connsiteY22" fmla="*/ 4089832 h 4707593"/>
                <a:gd name="connsiteX23" fmla="*/ 4468944 w 5260975"/>
                <a:gd name="connsiteY23" fmla="*/ 4113356 h 4707593"/>
                <a:gd name="connsiteX24" fmla="*/ 4452623 w 5260975"/>
                <a:gd name="connsiteY24" fmla="*/ 4127854 h 4707593"/>
                <a:gd name="connsiteX25" fmla="*/ 4421032 w 5260975"/>
                <a:gd name="connsiteY25" fmla="*/ 4151953 h 4707593"/>
                <a:gd name="connsiteX26" fmla="*/ 4388483 w 5260975"/>
                <a:gd name="connsiteY26" fmla="*/ 4174421 h 4707593"/>
                <a:gd name="connsiteX27" fmla="*/ 4327321 w 5260975"/>
                <a:gd name="connsiteY27" fmla="*/ 4200153 h 4707593"/>
                <a:gd name="connsiteX28" fmla="*/ 4271633 w 5260975"/>
                <a:gd name="connsiteY28" fmla="*/ 4237983 h 4707593"/>
                <a:gd name="connsiteX29" fmla="*/ 4227465 w 5260975"/>
                <a:gd name="connsiteY29" fmla="*/ 4265635 h 4707593"/>
                <a:gd name="connsiteX30" fmla="*/ 4201733 w 5260975"/>
                <a:gd name="connsiteY30" fmla="*/ 4283783 h 4707593"/>
                <a:gd name="connsiteX31" fmla="*/ 4154494 w 5260975"/>
                <a:gd name="connsiteY31" fmla="*/ 4324301 h 4707593"/>
                <a:gd name="connsiteX32" fmla="*/ 4081234 w 5260975"/>
                <a:gd name="connsiteY32" fmla="*/ 4366931 h 4707593"/>
                <a:gd name="connsiteX33" fmla="*/ 4036971 w 5260975"/>
                <a:gd name="connsiteY33" fmla="*/ 4389975 h 4707593"/>
                <a:gd name="connsiteX34" fmla="*/ 3941725 w 5260975"/>
                <a:gd name="connsiteY34" fmla="*/ 4424733 h 4707593"/>
                <a:gd name="connsiteX35" fmla="*/ 3910999 w 5260975"/>
                <a:gd name="connsiteY35" fmla="*/ 4437119 h 4707593"/>
                <a:gd name="connsiteX36" fmla="*/ 3875859 w 5260975"/>
                <a:gd name="connsiteY36" fmla="*/ 4445280 h 4707593"/>
                <a:gd name="connsiteX37" fmla="*/ 3819401 w 5260975"/>
                <a:gd name="connsiteY37" fmla="*/ 4464579 h 4707593"/>
                <a:gd name="connsiteX38" fmla="*/ 3709176 w 5260975"/>
                <a:gd name="connsiteY38" fmla="*/ 4497800 h 4707593"/>
                <a:gd name="connsiteX39" fmla="*/ 3684981 w 5260975"/>
                <a:gd name="connsiteY39" fmla="*/ 4502889 h 4707593"/>
                <a:gd name="connsiteX40" fmla="*/ 3623338 w 5260975"/>
                <a:gd name="connsiteY40" fmla="*/ 4524300 h 4707593"/>
                <a:gd name="connsiteX41" fmla="*/ 3586373 w 5260975"/>
                <a:gd name="connsiteY41" fmla="*/ 4538702 h 4707593"/>
                <a:gd name="connsiteX42" fmla="*/ 3555743 w 5260975"/>
                <a:gd name="connsiteY42" fmla="*/ 4546960 h 4707593"/>
                <a:gd name="connsiteX43" fmla="*/ 3528667 w 5260975"/>
                <a:gd name="connsiteY43" fmla="*/ 4550801 h 4707593"/>
                <a:gd name="connsiteX44" fmla="*/ 3457424 w 5260975"/>
                <a:gd name="connsiteY44" fmla="*/ 4569811 h 4707593"/>
                <a:gd name="connsiteX45" fmla="*/ 3429003 w 5260975"/>
                <a:gd name="connsiteY45" fmla="*/ 4577301 h 4707593"/>
                <a:gd name="connsiteX46" fmla="*/ 3355264 w 5260975"/>
                <a:gd name="connsiteY46" fmla="*/ 4603033 h 4707593"/>
                <a:gd name="connsiteX47" fmla="*/ 3292757 w 5260975"/>
                <a:gd name="connsiteY47" fmla="*/ 4620027 h 4707593"/>
                <a:gd name="connsiteX48" fmla="*/ 3266643 w 5260975"/>
                <a:gd name="connsiteY48" fmla="*/ 4628188 h 4707593"/>
                <a:gd name="connsiteX49" fmla="*/ 3206921 w 5260975"/>
                <a:gd name="connsiteY49" fmla="*/ 4641823 h 4707593"/>
                <a:gd name="connsiteX50" fmla="*/ 3173123 w 5260975"/>
                <a:gd name="connsiteY50" fmla="*/ 4651425 h 4707593"/>
                <a:gd name="connsiteX51" fmla="*/ 3090646 w 5260975"/>
                <a:gd name="connsiteY51" fmla="*/ 4662274 h 4707593"/>
                <a:gd name="connsiteX52" fmla="*/ 3005480 w 5260975"/>
                <a:gd name="connsiteY52" fmla="*/ 4672739 h 4707593"/>
                <a:gd name="connsiteX53" fmla="*/ 2958721 w 5260975"/>
                <a:gd name="connsiteY53" fmla="*/ 4676196 h 4707593"/>
                <a:gd name="connsiteX54" fmla="*/ 2917915 w 5260975"/>
                <a:gd name="connsiteY54" fmla="*/ 4681670 h 4707593"/>
                <a:gd name="connsiteX55" fmla="*/ 2882389 w 5260975"/>
                <a:gd name="connsiteY55" fmla="*/ 4685126 h 4707593"/>
                <a:gd name="connsiteX56" fmla="*/ 2825837 w 5260975"/>
                <a:gd name="connsiteY56" fmla="*/ 4692135 h 4707593"/>
                <a:gd name="connsiteX57" fmla="*/ 2802313 w 5260975"/>
                <a:gd name="connsiteY57" fmla="*/ 4693960 h 4707593"/>
                <a:gd name="connsiteX58" fmla="*/ 2746816 w 5260975"/>
                <a:gd name="connsiteY58" fmla="*/ 4693863 h 4707593"/>
                <a:gd name="connsiteX59" fmla="*/ 2727517 w 5260975"/>
                <a:gd name="connsiteY59" fmla="*/ 4692903 h 4707593"/>
                <a:gd name="connsiteX60" fmla="*/ 2690359 w 5260975"/>
                <a:gd name="connsiteY60" fmla="*/ 4680997 h 4707593"/>
                <a:gd name="connsiteX61" fmla="*/ 2685943 w 5260975"/>
                <a:gd name="connsiteY61" fmla="*/ 4680133 h 4707593"/>
                <a:gd name="connsiteX62" fmla="*/ 2661554 w 5260975"/>
                <a:gd name="connsiteY62" fmla="*/ 4675428 h 4707593"/>
                <a:gd name="connsiteX63" fmla="*/ 2648208 w 5260975"/>
                <a:gd name="connsiteY63" fmla="*/ 4673892 h 4707593"/>
                <a:gd name="connsiteX64" fmla="*/ 2597512 w 5260975"/>
                <a:gd name="connsiteY64" fmla="*/ 4664099 h 4707593"/>
                <a:gd name="connsiteX65" fmla="*/ 2568324 w 5260975"/>
                <a:gd name="connsiteY65" fmla="*/ 4659490 h 4707593"/>
                <a:gd name="connsiteX66" fmla="*/ 2544704 w 5260975"/>
                <a:gd name="connsiteY66" fmla="*/ 4660162 h 4707593"/>
                <a:gd name="connsiteX67" fmla="*/ 2503225 w 5260975"/>
                <a:gd name="connsiteY67" fmla="*/ 4661026 h 4707593"/>
                <a:gd name="connsiteX68" fmla="*/ 2489975 w 5260975"/>
                <a:gd name="connsiteY68" fmla="*/ 4663235 h 4707593"/>
                <a:gd name="connsiteX69" fmla="*/ 2430061 w 5260975"/>
                <a:gd name="connsiteY69" fmla="*/ 4656897 h 4707593"/>
                <a:gd name="connsiteX70" fmla="*/ 2395880 w 5260975"/>
                <a:gd name="connsiteY70" fmla="*/ 4656417 h 4707593"/>
                <a:gd name="connsiteX71" fmla="*/ 2357378 w 5260975"/>
                <a:gd name="connsiteY71" fmla="*/ 4648544 h 4707593"/>
                <a:gd name="connsiteX72" fmla="*/ 2346145 w 5260975"/>
                <a:gd name="connsiteY72" fmla="*/ 4648928 h 4707593"/>
                <a:gd name="connsiteX73" fmla="*/ 2333567 w 5260975"/>
                <a:gd name="connsiteY73" fmla="*/ 4649600 h 4707593"/>
                <a:gd name="connsiteX74" fmla="*/ 2294968 w 5260975"/>
                <a:gd name="connsiteY74" fmla="*/ 4650177 h 4707593"/>
                <a:gd name="connsiteX75" fmla="*/ 2271540 w 5260975"/>
                <a:gd name="connsiteY75" fmla="*/ 4653057 h 4707593"/>
                <a:gd name="connsiteX76" fmla="*/ 2226895 w 5260975"/>
                <a:gd name="connsiteY76" fmla="*/ 4651329 h 4707593"/>
                <a:gd name="connsiteX77" fmla="*/ 2210379 w 5260975"/>
                <a:gd name="connsiteY77" fmla="*/ 4653825 h 4707593"/>
                <a:gd name="connsiteX78" fmla="*/ 2168613 w 5260975"/>
                <a:gd name="connsiteY78" fmla="*/ 4654113 h 4707593"/>
                <a:gd name="connsiteX79" fmla="*/ 2131167 w 5260975"/>
                <a:gd name="connsiteY79" fmla="*/ 4652673 h 4707593"/>
                <a:gd name="connsiteX80" fmla="*/ 2095065 w 5260975"/>
                <a:gd name="connsiteY80" fmla="*/ 4653441 h 4707593"/>
                <a:gd name="connsiteX81" fmla="*/ 2069237 w 5260975"/>
                <a:gd name="connsiteY81" fmla="*/ 4656609 h 4707593"/>
                <a:gd name="connsiteX82" fmla="*/ 2041201 w 5260975"/>
                <a:gd name="connsiteY82" fmla="*/ 4658529 h 4707593"/>
                <a:gd name="connsiteX83" fmla="*/ 1963909 w 5260975"/>
                <a:gd name="connsiteY83" fmla="*/ 4669955 h 4707593"/>
                <a:gd name="connsiteX84" fmla="*/ 1949603 w 5260975"/>
                <a:gd name="connsiteY84" fmla="*/ 4667171 h 4707593"/>
                <a:gd name="connsiteX85" fmla="*/ 1868373 w 5260975"/>
                <a:gd name="connsiteY85" fmla="*/ 4664578 h 4707593"/>
                <a:gd name="connsiteX86" fmla="*/ 1850707 w 5260975"/>
                <a:gd name="connsiteY86" fmla="*/ 4664771 h 4707593"/>
                <a:gd name="connsiteX87" fmla="*/ 1803275 w 5260975"/>
                <a:gd name="connsiteY87" fmla="*/ 4653441 h 4707593"/>
                <a:gd name="connsiteX88" fmla="*/ 1730112 w 5260975"/>
                <a:gd name="connsiteY88" fmla="*/ 4671396 h 4707593"/>
                <a:gd name="connsiteX89" fmla="*/ 1661652 w 5260975"/>
                <a:gd name="connsiteY89" fmla="*/ 4693863 h 4707593"/>
                <a:gd name="connsiteX90" fmla="*/ 1653011 w 5260975"/>
                <a:gd name="connsiteY90" fmla="*/ 4696744 h 4707593"/>
                <a:gd name="connsiteX91" fmla="*/ 1628431 w 5260975"/>
                <a:gd name="connsiteY91" fmla="*/ 4701641 h 4707593"/>
                <a:gd name="connsiteX92" fmla="*/ 1597995 w 5260975"/>
                <a:gd name="connsiteY92" fmla="*/ 4703369 h 4707593"/>
                <a:gd name="connsiteX93" fmla="*/ 1559396 w 5260975"/>
                <a:gd name="connsiteY93" fmla="*/ 4707593 h 4707593"/>
                <a:gd name="connsiteX94" fmla="*/ 1528480 w 5260975"/>
                <a:gd name="connsiteY94" fmla="*/ 4702312 h 4707593"/>
                <a:gd name="connsiteX95" fmla="*/ 1485272 w 5260975"/>
                <a:gd name="connsiteY95" fmla="*/ 4694439 h 4707593"/>
                <a:gd name="connsiteX96" fmla="*/ 1444562 w 5260975"/>
                <a:gd name="connsiteY96" fmla="*/ 4686950 h 4707593"/>
                <a:gd name="connsiteX97" fmla="*/ 1431696 w 5260975"/>
                <a:gd name="connsiteY97" fmla="*/ 4695783 h 4707593"/>
                <a:gd name="connsiteX98" fmla="*/ 1411821 w 5260975"/>
                <a:gd name="connsiteY98" fmla="*/ 4703464 h 4707593"/>
                <a:gd name="connsiteX99" fmla="*/ 1389738 w 5260975"/>
                <a:gd name="connsiteY99" fmla="*/ 4694247 h 4707593"/>
                <a:gd name="connsiteX100" fmla="*/ 1338081 w 5260975"/>
                <a:gd name="connsiteY100" fmla="*/ 4675141 h 4707593"/>
                <a:gd name="connsiteX101" fmla="*/ 1305436 w 5260975"/>
                <a:gd name="connsiteY101" fmla="*/ 4674276 h 4707593"/>
                <a:gd name="connsiteX102" fmla="*/ 1234481 w 5260975"/>
                <a:gd name="connsiteY102" fmla="*/ 4666115 h 4707593"/>
                <a:gd name="connsiteX103" fmla="*/ 1188106 w 5260975"/>
                <a:gd name="connsiteY103" fmla="*/ 4654497 h 4707593"/>
                <a:gd name="connsiteX104" fmla="*/ 1154790 w 5260975"/>
                <a:gd name="connsiteY104" fmla="*/ 4641343 h 4707593"/>
                <a:gd name="connsiteX105" fmla="*/ 1107069 w 5260975"/>
                <a:gd name="connsiteY105" fmla="*/ 4624156 h 4707593"/>
                <a:gd name="connsiteX106" fmla="*/ 1059158 w 5260975"/>
                <a:gd name="connsiteY106" fmla="*/ 4615227 h 4707593"/>
                <a:gd name="connsiteX107" fmla="*/ 1024496 w 5260975"/>
                <a:gd name="connsiteY107" fmla="*/ 4603993 h 4707593"/>
                <a:gd name="connsiteX108" fmla="*/ 982153 w 5260975"/>
                <a:gd name="connsiteY108" fmla="*/ 4596311 h 4707593"/>
                <a:gd name="connsiteX109" fmla="*/ 946628 w 5260975"/>
                <a:gd name="connsiteY109" fmla="*/ 4596024 h 4707593"/>
                <a:gd name="connsiteX110" fmla="*/ 890939 w 5260975"/>
                <a:gd name="connsiteY110" fmla="*/ 4597368 h 4707593"/>
                <a:gd name="connsiteX111" fmla="*/ 822769 w 5260975"/>
                <a:gd name="connsiteY111" fmla="*/ 4574133 h 4707593"/>
                <a:gd name="connsiteX112" fmla="*/ 795212 w 5260975"/>
                <a:gd name="connsiteY112" fmla="*/ 4568947 h 4707593"/>
                <a:gd name="connsiteX113" fmla="*/ 769288 w 5260975"/>
                <a:gd name="connsiteY113" fmla="*/ 4566547 h 4707593"/>
                <a:gd name="connsiteX114" fmla="*/ 714271 w 5260975"/>
                <a:gd name="connsiteY114" fmla="*/ 4551089 h 4707593"/>
                <a:gd name="connsiteX115" fmla="*/ 691900 w 5260975"/>
                <a:gd name="connsiteY115" fmla="*/ 4545999 h 4707593"/>
                <a:gd name="connsiteX116" fmla="*/ 660598 w 5260975"/>
                <a:gd name="connsiteY116" fmla="*/ 4546096 h 4707593"/>
                <a:gd name="connsiteX117" fmla="*/ 603662 w 5260975"/>
                <a:gd name="connsiteY117" fmla="*/ 4538991 h 4707593"/>
                <a:gd name="connsiteX118" fmla="*/ 546821 w 5260975"/>
                <a:gd name="connsiteY118" fmla="*/ 4518251 h 4707593"/>
                <a:gd name="connsiteX119" fmla="*/ 522721 w 5260975"/>
                <a:gd name="connsiteY119" fmla="*/ 4520267 h 4707593"/>
                <a:gd name="connsiteX120" fmla="*/ 514080 w 5260975"/>
                <a:gd name="connsiteY120" fmla="*/ 4519788 h 4707593"/>
                <a:gd name="connsiteX121" fmla="*/ 436404 w 5260975"/>
                <a:gd name="connsiteY121" fmla="*/ 4508361 h 4707593"/>
                <a:gd name="connsiteX122" fmla="*/ 428626 w 5260975"/>
                <a:gd name="connsiteY122" fmla="*/ 4507114 h 4707593"/>
                <a:gd name="connsiteX123" fmla="*/ 392141 w 5260975"/>
                <a:gd name="connsiteY123" fmla="*/ 4496936 h 4707593"/>
                <a:gd name="connsiteX124" fmla="*/ 300157 w 5260975"/>
                <a:gd name="connsiteY124" fmla="*/ 4490599 h 4707593"/>
                <a:gd name="connsiteX125" fmla="*/ 294493 w 5260975"/>
                <a:gd name="connsiteY125" fmla="*/ 4489831 h 4707593"/>
                <a:gd name="connsiteX126" fmla="*/ 263671 w 5260975"/>
                <a:gd name="connsiteY126" fmla="*/ 4494919 h 4707593"/>
                <a:gd name="connsiteX127" fmla="*/ 248406 w 5260975"/>
                <a:gd name="connsiteY127" fmla="*/ 4502121 h 4707593"/>
                <a:gd name="connsiteX128" fmla="*/ 224594 w 5260975"/>
                <a:gd name="connsiteY128" fmla="*/ 4509610 h 4707593"/>
                <a:gd name="connsiteX129" fmla="*/ 200398 w 5260975"/>
                <a:gd name="connsiteY129" fmla="*/ 4512395 h 4707593"/>
                <a:gd name="connsiteX130" fmla="*/ 159783 w 5260975"/>
                <a:gd name="connsiteY130" fmla="*/ 4501064 h 4707593"/>
                <a:gd name="connsiteX131" fmla="*/ 144997 w 5260975"/>
                <a:gd name="connsiteY131" fmla="*/ 4499912 h 4707593"/>
                <a:gd name="connsiteX132" fmla="*/ 112064 w 5260975"/>
                <a:gd name="connsiteY132" fmla="*/ 4494440 h 4707593"/>
                <a:gd name="connsiteX133" fmla="*/ 83259 w 5260975"/>
                <a:gd name="connsiteY133" fmla="*/ 4494824 h 4707593"/>
                <a:gd name="connsiteX134" fmla="*/ 60120 w 5260975"/>
                <a:gd name="connsiteY134" fmla="*/ 4503561 h 4707593"/>
                <a:gd name="connsiteX135" fmla="*/ 26514 w 5260975"/>
                <a:gd name="connsiteY135" fmla="*/ 4505289 h 4707593"/>
                <a:gd name="connsiteX136" fmla="*/ 4814 w 5260975"/>
                <a:gd name="connsiteY136" fmla="*/ 4498952 h 4707593"/>
                <a:gd name="connsiteX137" fmla="*/ 398 w 5260975"/>
                <a:gd name="connsiteY137" fmla="*/ 4498089 h 4707593"/>
                <a:gd name="connsiteX138" fmla="*/ 0 w 5260975"/>
                <a:gd name="connsiteY138" fmla="*/ 4498087 h 4707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5260975" h="4707593">
                  <a:moveTo>
                    <a:pt x="0" y="0"/>
                  </a:moveTo>
                  <a:lnTo>
                    <a:pt x="5260975" y="0"/>
                  </a:lnTo>
                  <a:lnTo>
                    <a:pt x="5260975" y="3296937"/>
                  </a:lnTo>
                  <a:lnTo>
                    <a:pt x="5260975" y="3518571"/>
                  </a:lnTo>
                  <a:lnTo>
                    <a:pt x="5226504" y="3534000"/>
                  </a:lnTo>
                  <a:cubicBezTo>
                    <a:pt x="5219783" y="3536785"/>
                    <a:pt x="5212389" y="3538321"/>
                    <a:pt x="5206341" y="3542065"/>
                  </a:cubicBezTo>
                  <a:cubicBezTo>
                    <a:pt x="5178495" y="3559156"/>
                    <a:pt x="5151515" y="3577591"/>
                    <a:pt x="5123287" y="3594010"/>
                  </a:cubicBezTo>
                  <a:cubicBezTo>
                    <a:pt x="5094195" y="3611004"/>
                    <a:pt x="5068175" y="3631071"/>
                    <a:pt x="5048107" y="3658244"/>
                  </a:cubicBezTo>
                  <a:cubicBezTo>
                    <a:pt x="5029480" y="3683496"/>
                    <a:pt x="5011429" y="3709131"/>
                    <a:pt x="4992899" y="3734479"/>
                  </a:cubicBezTo>
                  <a:cubicBezTo>
                    <a:pt x="4988194" y="3740912"/>
                    <a:pt x="4983874" y="3748498"/>
                    <a:pt x="4977440" y="3752627"/>
                  </a:cubicBezTo>
                  <a:cubicBezTo>
                    <a:pt x="4964094" y="3761268"/>
                    <a:pt x="4949500" y="3768277"/>
                    <a:pt x="4935194" y="3775382"/>
                  </a:cubicBezTo>
                  <a:cubicBezTo>
                    <a:pt x="4922903" y="3781431"/>
                    <a:pt x="4909846" y="3785943"/>
                    <a:pt x="4897844" y="3792472"/>
                  </a:cubicBezTo>
                  <a:cubicBezTo>
                    <a:pt x="4888243" y="3797658"/>
                    <a:pt x="4879697" y="3804859"/>
                    <a:pt x="4870767" y="3811388"/>
                  </a:cubicBezTo>
                  <a:cubicBezTo>
                    <a:pt x="4862990" y="3817052"/>
                    <a:pt x="4854445" y="3821949"/>
                    <a:pt x="4847917" y="3828767"/>
                  </a:cubicBezTo>
                  <a:cubicBezTo>
                    <a:pt x="4831977" y="3845281"/>
                    <a:pt x="4815942" y="3861508"/>
                    <a:pt x="4796163" y="3873702"/>
                  </a:cubicBezTo>
                  <a:cubicBezTo>
                    <a:pt x="4776672" y="3885799"/>
                    <a:pt x="4758237" y="3899338"/>
                    <a:pt x="4738843" y="3911628"/>
                  </a:cubicBezTo>
                  <a:cubicBezTo>
                    <a:pt x="4719831" y="3923630"/>
                    <a:pt x="4702645" y="3936783"/>
                    <a:pt x="4692755" y="3958099"/>
                  </a:cubicBezTo>
                  <a:cubicBezTo>
                    <a:pt x="4688339" y="3967508"/>
                    <a:pt x="4682097" y="3977782"/>
                    <a:pt x="4673744" y="3983255"/>
                  </a:cubicBezTo>
                  <a:cubicBezTo>
                    <a:pt x="4661838" y="3991032"/>
                    <a:pt x="4646764" y="3993817"/>
                    <a:pt x="4633801" y="4000442"/>
                  </a:cubicBezTo>
                  <a:cubicBezTo>
                    <a:pt x="4618535" y="4008219"/>
                    <a:pt x="4600869" y="4014940"/>
                    <a:pt x="4590499" y="4027326"/>
                  </a:cubicBezTo>
                  <a:cubicBezTo>
                    <a:pt x="4581281" y="4038368"/>
                    <a:pt x="4571968" y="4047009"/>
                    <a:pt x="4559773" y="4054018"/>
                  </a:cubicBezTo>
                  <a:cubicBezTo>
                    <a:pt x="4551229" y="4058915"/>
                    <a:pt x="4544892" y="4067844"/>
                    <a:pt x="4536059" y="4071877"/>
                  </a:cubicBezTo>
                  <a:cubicBezTo>
                    <a:pt x="4524442" y="4077254"/>
                    <a:pt x="4512727" y="4081479"/>
                    <a:pt x="4502550" y="4089832"/>
                  </a:cubicBezTo>
                  <a:cubicBezTo>
                    <a:pt x="4491987" y="4098473"/>
                    <a:pt x="4479986" y="4105290"/>
                    <a:pt x="4468944" y="4113356"/>
                  </a:cubicBezTo>
                  <a:cubicBezTo>
                    <a:pt x="4463087" y="4117676"/>
                    <a:pt x="4458286" y="4123341"/>
                    <a:pt x="4452623" y="4127854"/>
                  </a:cubicBezTo>
                  <a:cubicBezTo>
                    <a:pt x="4442252" y="4136111"/>
                    <a:pt x="4431690" y="4144176"/>
                    <a:pt x="4421032" y="4151953"/>
                  </a:cubicBezTo>
                  <a:cubicBezTo>
                    <a:pt x="4410375" y="4159731"/>
                    <a:pt x="4400197" y="4168756"/>
                    <a:pt x="4388483" y="4174421"/>
                  </a:cubicBezTo>
                  <a:cubicBezTo>
                    <a:pt x="4368513" y="4184023"/>
                    <a:pt x="4346717" y="4189784"/>
                    <a:pt x="4327321" y="4200153"/>
                  </a:cubicBezTo>
                  <a:cubicBezTo>
                    <a:pt x="4307639" y="4210714"/>
                    <a:pt x="4289107" y="4223965"/>
                    <a:pt x="4271633" y="4237983"/>
                  </a:cubicBezTo>
                  <a:cubicBezTo>
                    <a:pt x="4257807" y="4249025"/>
                    <a:pt x="4244845" y="4259971"/>
                    <a:pt x="4227465" y="4265635"/>
                  </a:cubicBezTo>
                  <a:cubicBezTo>
                    <a:pt x="4217768" y="4268804"/>
                    <a:pt x="4207591" y="4275717"/>
                    <a:pt x="4201733" y="4283783"/>
                  </a:cubicBezTo>
                  <a:cubicBezTo>
                    <a:pt x="4189059" y="4301353"/>
                    <a:pt x="4172833" y="4313739"/>
                    <a:pt x="4154494" y="4324301"/>
                  </a:cubicBezTo>
                  <a:cubicBezTo>
                    <a:pt x="4130010" y="4338511"/>
                    <a:pt x="4105814" y="4353009"/>
                    <a:pt x="4081234" y="4366931"/>
                  </a:cubicBezTo>
                  <a:cubicBezTo>
                    <a:pt x="4066737" y="4375189"/>
                    <a:pt x="4052335" y="4383926"/>
                    <a:pt x="4036971" y="4389975"/>
                  </a:cubicBezTo>
                  <a:cubicBezTo>
                    <a:pt x="4005575" y="4402457"/>
                    <a:pt x="3973410" y="4413114"/>
                    <a:pt x="3941725" y="4424733"/>
                  </a:cubicBezTo>
                  <a:cubicBezTo>
                    <a:pt x="3931355" y="4428477"/>
                    <a:pt x="3921561" y="4433854"/>
                    <a:pt x="3910999" y="4437119"/>
                  </a:cubicBezTo>
                  <a:cubicBezTo>
                    <a:pt x="3899573" y="4440671"/>
                    <a:pt x="3887285" y="4441727"/>
                    <a:pt x="3875859" y="4445280"/>
                  </a:cubicBezTo>
                  <a:cubicBezTo>
                    <a:pt x="3856847" y="4451136"/>
                    <a:pt x="3838412" y="4458626"/>
                    <a:pt x="3819401" y="4464579"/>
                  </a:cubicBezTo>
                  <a:cubicBezTo>
                    <a:pt x="3782723" y="4476005"/>
                    <a:pt x="3745949" y="4486951"/>
                    <a:pt x="3709176" y="4497800"/>
                  </a:cubicBezTo>
                  <a:cubicBezTo>
                    <a:pt x="3701303" y="4500105"/>
                    <a:pt x="3692757" y="4500393"/>
                    <a:pt x="3684981" y="4502889"/>
                  </a:cubicBezTo>
                  <a:cubicBezTo>
                    <a:pt x="3664337" y="4509610"/>
                    <a:pt x="3643789" y="4516907"/>
                    <a:pt x="3623338" y="4524300"/>
                  </a:cubicBezTo>
                  <a:cubicBezTo>
                    <a:pt x="3610953" y="4528813"/>
                    <a:pt x="3598854" y="4534382"/>
                    <a:pt x="3586373" y="4538702"/>
                  </a:cubicBezTo>
                  <a:cubicBezTo>
                    <a:pt x="3576387" y="4542159"/>
                    <a:pt x="3566113" y="4544847"/>
                    <a:pt x="3555743" y="4546960"/>
                  </a:cubicBezTo>
                  <a:cubicBezTo>
                    <a:pt x="3546814" y="4548785"/>
                    <a:pt x="3537501" y="4548592"/>
                    <a:pt x="3528667" y="4550801"/>
                  </a:cubicBezTo>
                  <a:cubicBezTo>
                    <a:pt x="3504759" y="4556753"/>
                    <a:pt x="3481140" y="4563475"/>
                    <a:pt x="3457424" y="4569811"/>
                  </a:cubicBezTo>
                  <a:cubicBezTo>
                    <a:pt x="3447919" y="4572308"/>
                    <a:pt x="3438221" y="4574133"/>
                    <a:pt x="3429003" y="4577301"/>
                  </a:cubicBezTo>
                  <a:cubicBezTo>
                    <a:pt x="3404327" y="4585654"/>
                    <a:pt x="3380036" y="4595159"/>
                    <a:pt x="3355264" y="4603033"/>
                  </a:cubicBezTo>
                  <a:cubicBezTo>
                    <a:pt x="3334717" y="4609562"/>
                    <a:pt x="3313593" y="4614266"/>
                    <a:pt x="3292757" y="4620027"/>
                  </a:cubicBezTo>
                  <a:cubicBezTo>
                    <a:pt x="3283924" y="4622524"/>
                    <a:pt x="3275475" y="4626077"/>
                    <a:pt x="3266643" y="4628188"/>
                  </a:cubicBezTo>
                  <a:cubicBezTo>
                    <a:pt x="3246863" y="4632990"/>
                    <a:pt x="3226796" y="4637022"/>
                    <a:pt x="3206921" y="4641823"/>
                  </a:cubicBezTo>
                  <a:cubicBezTo>
                    <a:pt x="3195590" y="4644607"/>
                    <a:pt x="3184645" y="4649600"/>
                    <a:pt x="3173123" y="4651425"/>
                  </a:cubicBezTo>
                  <a:cubicBezTo>
                    <a:pt x="3145759" y="4655745"/>
                    <a:pt x="3118203" y="4658817"/>
                    <a:pt x="3090646" y="4662274"/>
                  </a:cubicBezTo>
                  <a:cubicBezTo>
                    <a:pt x="3062227" y="4665826"/>
                    <a:pt x="3033902" y="4669571"/>
                    <a:pt x="3005480" y="4672739"/>
                  </a:cubicBezTo>
                  <a:cubicBezTo>
                    <a:pt x="2989926" y="4674372"/>
                    <a:pt x="2974275" y="4674660"/>
                    <a:pt x="2958721" y="4676196"/>
                  </a:cubicBezTo>
                  <a:cubicBezTo>
                    <a:pt x="2945087" y="4677541"/>
                    <a:pt x="2931549" y="4680037"/>
                    <a:pt x="2917915" y="4681670"/>
                  </a:cubicBezTo>
                  <a:cubicBezTo>
                    <a:pt x="2906105" y="4683013"/>
                    <a:pt x="2894199" y="4683781"/>
                    <a:pt x="2882389" y="4685126"/>
                  </a:cubicBezTo>
                  <a:cubicBezTo>
                    <a:pt x="2863475" y="4687334"/>
                    <a:pt x="2844655" y="4689831"/>
                    <a:pt x="2825837" y="4692135"/>
                  </a:cubicBezTo>
                  <a:cubicBezTo>
                    <a:pt x="2817964" y="4692999"/>
                    <a:pt x="2809706" y="4695399"/>
                    <a:pt x="2802313" y="4693960"/>
                  </a:cubicBezTo>
                  <a:cubicBezTo>
                    <a:pt x="2783686" y="4690310"/>
                    <a:pt x="2765347" y="4691367"/>
                    <a:pt x="2746816" y="4693863"/>
                  </a:cubicBezTo>
                  <a:cubicBezTo>
                    <a:pt x="2740479" y="4694728"/>
                    <a:pt x="2733662" y="4694535"/>
                    <a:pt x="2727517" y="4692903"/>
                  </a:cubicBezTo>
                  <a:cubicBezTo>
                    <a:pt x="2714939" y="4689638"/>
                    <a:pt x="2702745" y="4685029"/>
                    <a:pt x="2690359" y="4680997"/>
                  </a:cubicBezTo>
                  <a:cubicBezTo>
                    <a:pt x="2689014" y="4680517"/>
                    <a:pt x="2687382" y="4680421"/>
                    <a:pt x="2685943" y="4680133"/>
                  </a:cubicBezTo>
                  <a:cubicBezTo>
                    <a:pt x="2677781" y="4678500"/>
                    <a:pt x="2669717" y="4676868"/>
                    <a:pt x="2661554" y="4675428"/>
                  </a:cubicBezTo>
                  <a:cubicBezTo>
                    <a:pt x="2657138" y="4674660"/>
                    <a:pt x="2652625" y="4674564"/>
                    <a:pt x="2648208" y="4673892"/>
                  </a:cubicBezTo>
                  <a:cubicBezTo>
                    <a:pt x="2631118" y="4671203"/>
                    <a:pt x="2612299" y="4675716"/>
                    <a:pt x="2597512" y="4664099"/>
                  </a:cubicBezTo>
                  <a:cubicBezTo>
                    <a:pt x="2587911" y="4656609"/>
                    <a:pt x="2578597" y="4658338"/>
                    <a:pt x="2568324" y="4659490"/>
                  </a:cubicBezTo>
                  <a:cubicBezTo>
                    <a:pt x="2560547" y="4660354"/>
                    <a:pt x="2552577" y="4660065"/>
                    <a:pt x="2544704" y="4660162"/>
                  </a:cubicBezTo>
                  <a:cubicBezTo>
                    <a:pt x="2530878" y="4660449"/>
                    <a:pt x="2517052" y="4660546"/>
                    <a:pt x="2503225" y="4661026"/>
                  </a:cubicBezTo>
                  <a:cubicBezTo>
                    <a:pt x="2498808" y="4661218"/>
                    <a:pt x="2494297" y="4663619"/>
                    <a:pt x="2489975" y="4663235"/>
                  </a:cubicBezTo>
                  <a:cubicBezTo>
                    <a:pt x="2470004" y="4661410"/>
                    <a:pt x="2450033" y="4658529"/>
                    <a:pt x="2430061" y="4656897"/>
                  </a:cubicBezTo>
                  <a:cubicBezTo>
                    <a:pt x="2418732" y="4655938"/>
                    <a:pt x="2407114" y="4657761"/>
                    <a:pt x="2395880" y="4656417"/>
                  </a:cubicBezTo>
                  <a:cubicBezTo>
                    <a:pt x="2382919" y="4654881"/>
                    <a:pt x="2370245" y="4650945"/>
                    <a:pt x="2357378" y="4648544"/>
                  </a:cubicBezTo>
                  <a:cubicBezTo>
                    <a:pt x="2353826" y="4647872"/>
                    <a:pt x="2349889" y="4648736"/>
                    <a:pt x="2346145" y="4648928"/>
                  </a:cubicBezTo>
                  <a:cubicBezTo>
                    <a:pt x="2341920" y="4649120"/>
                    <a:pt x="2337791" y="4649504"/>
                    <a:pt x="2333567" y="4649600"/>
                  </a:cubicBezTo>
                  <a:cubicBezTo>
                    <a:pt x="2320700" y="4649793"/>
                    <a:pt x="2307835" y="4649504"/>
                    <a:pt x="2294968" y="4650177"/>
                  </a:cubicBezTo>
                  <a:cubicBezTo>
                    <a:pt x="2287095" y="4650561"/>
                    <a:pt x="2278839" y="4654497"/>
                    <a:pt x="2271540" y="4653057"/>
                  </a:cubicBezTo>
                  <a:cubicBezTo>
                    <a:pt x="2256659" y="4650272"/>
                    <a:pt x="2241776" y="4656513"/>
                    <a:pt x="2226895" y="4651329"/>
                  </a:cubicBezTo>
                  <a:cubicBezTo>
                    <a:pt x="2222285" y="4649793"/>
                    <a:pt x="2215948" y="4653633"/>
                    <a:pt x="2210379" y="4653825"/>
                  </a:cubicBezTo>
                  <a:cubicBezTo>
                    <a:pt x="2196457" y="4654305"/>
                    <a:pt x="2182535" y="4654209"/>
                    <a:pt x="2168613" y="4654113"/>
                  </a:cubicBezTo>
                  <a:cubicBezTo>
                    <a:pt x="2156131" y="4654017"/>
                    <a:pt x="2143168" y="4655361"/>
                    <a:pt x="2131167" y="4652673"/>
                  </a:cubicBezTo>
                  <a:cubicBezTo>
                    <a:pt x="2118588" y="4649793"/>
                    <a:pt x="2107259" y="4650177"/>
                    <a:pt x="2095065" y="4653441"/>
                  </a:cubicBezTo>
                  <a:cubicBezTo>
                    <a:pt x="2086711" y="4655649"/>
                    <a:pt x="2077878" y="4655938"/>
                    <a:pt x="2069237" y="4656609"/>
                  </a:cubicBezTo>
                  <a:cubicBezTo>
                    <a:pt x="2059924" y="4657377"/>
                    <a:pt x="2049650" y="4655361"/>
                    <a:pt x="2041201" y="4658529"/>
                  </a:cubicBezTo>
                  <a:cubicBezTo>
                    <a:pt x="2016044" y="4667939"/>
                    <a:pt x="1990216" y="4669955"/>
                    <a:pt x="1963909" y="4669955"/>
                  </a:cubicBezTo>
                  <a:cubicBezTo>
                    <a:pt x="1959107" y="4669955"/>
                    <a:pt x="1954210" y="4668612"/>
                    <a:pt x="1949603" y="4667171"/>
                  </a:cubicBezTo>
                  <a:cubicBezTo>
                    <a:pt x="1922717" y="4658529"/>
                    <a:pt x="1895737" y="4659297"/>
                    <a:pt x="1868373" y="4664578"/>
                  </a:cubicBezTo>
                  <a:cubicBezTo>
                    <a:pt x="1862708" y="4665731"/>
                    <a:pt x="1856372" y="4665923"/>
                    <a:pt x="1850707" y="4664771"/>
                  </a:cubicBezTo>
                  <a:cubicBezTo>
                    <a:pt x="1834768" y="4661410"/>
                    <a:pt x="1819309" y="4655841"/>
                    <a:pt x="1803275" y="4653441"/>
                  </a:cubicBezTo>
                  <a:cubicBezTo>
                    <a:pt x="1776775" y="4649504"/>
                    <a:pt x="1753828" y="4662754"/>
                    <a:pt x="1730112" y="4671396"/>
                  </a:cubicBezTo>
                  <a:cubicBezTo>
                    <a:pt x="1707548" y="4679557"/>
                    <a:pt x="1688345" y="4697992"/>
                    <a:pt x="1661652" y="4693863"/>
                  </a:cubicBezTo>
                  <a:cubicBezTo>
                    <a:pt x="1658965" y="4693479"/>
                    <a:pt x="1655988" y="4696071"/>
                    <a:pt x="1653011" y="4696744"/>
                  </a:cubicBezTo>
                  <a:cubicBezTo>
                    <a:pt x="1644850" y="4698568"/>
                    <a:pt x="1636689" y="4700776"/>
                    <a:pt x="1628431" y="4701641"/>
                  </a:cubicBezTo>
                  <a:cubicBezTo>
                    <a:pt x="1618350" y="4702793"/>
                    <a:pt x="1608076" y="4702409"/>
                    <a:pt x="1597995" y="4703369"/>
                  </a:cubicBezTo>
                  <a:cubicBezTo>
                    <a:pt x="1585032" y="4704521"/>
                    <a:pt x="1572263" y="4707593"/>
                    <a:pt x="1559396" y="4707593"/>
                  </a:cubicBezTo>
                  <a:cubicBezTo>
                    <a:pt x="1549026" y="4707593"/>
                    <a:pt x="1538753" y="4704041"/>
                    <a:pt x="1528480" y="4702312"/>
                  </a:cubicBezTo>
                  <a:cubicBezTo>
                    <a:pt x="1513981" y="4699912"/>
                    <a:pt x="1498042" y="4700584"/>
                    <a:pt x="1485272" y="4694439"/>
                  </a:cubicBezTo>
                  <a:cubicBezTo>
                    <a:pt x="1471639" y="4687910"/>
                    <a:pt x="1458676" y="4684934"/>
                    <a:pt x="1444562" y="4686950"/>
                  </a:cubicBezTo>
                  <a:cubicBezTo>
                    <a:pt x="1439857" y="4687622"/>
                    <a:pt x="1433808" y="4691655"/>
                    <a:pt x="1431696" y="4695783"/>
                  </a:cubicBezTo>
                  <a:cubicBezTo>
                    <a:pt x="1426991" y="4705001"/>
                    <a:pt x="1420559" y="4706634"/>
                    <a:pt x="1411821" y="4703464"/>
                  </a:cubicBezTo>
                  <a:cubicBezTo>
                    <a:pt x="1404236" y="4700776"/>
                    <a:pt x="1394922" y="4699432"/>
                    <a:pt x="1389738" y="4694247"/>
                  </a:cubicBezTo>
                  <a:cubicBezTo>
                    <a:pt x="1375047" y="4679557"/>
                    <a:pt x="1356324" y="4679077"/>
                    <a:pt x="1338081" y="4675141"/>
                  </a:cubicBezTo>
                  <a:cubicBezTo>
                    <a:pt x="1326945" y="4672739"/>
                    <a:pt x="1316574" y="4672644"/>
                    <a:pt x="1305436" y="4674276"/>
                  </a:cubicBezTo>
                  <a:cubicBezTo>
                    <a:pt x="1281241" y="4677925"/>
                    <a:pt x="1257717" y="4672739"/>
                    <a:pt x="1234481" y="4666115"/>
                  </a:cubicBezTo>
                  <a:cubicBezTo>
                    <a:pt x="1219118" y="4661698"/>
                    <a:pt x="1203372" y="4659010"/>
                    <a:pt x="1188106" y="4654497"/>
                  </a:cubicBezTo>
                  <a:cubicBezTo>
                    <a:pt x="1176680" y="4651041"/>
                    <a:pt x="1165255" y="4646912"/>
                    <a:pt x="1154790" y="4641343"/>
                  </a:cubicBezTo>
                  <a:cubicBezTo>
                    <a:pt x="1139618" y="4633181"/>
                    <a:pt x="1126369" y="4620891"/>
                    <a:pt x="1107069" y="4624156"/>
                  </a:cubicBezTo>
                  <a:cubicBezTo>
                    <a:pt x="1090074" y="4627036"/>
                    <a:pt x="1074713" y="4620988"/>
                    <a:pt x="1059158" y="4615227"/>
                  </a:cubicBezTo>
                  <a:cubicBezTo>
                    <a:pt x="1047732" y="4611002"/>
                    <a:pt x="1036308" y="4606681"/>
                    <a:pt x="1024496" y="4603993"/>
                  </a:cubicBezTo>
                  <a:cubicBezTo>
                    <a:pt x="1010478" y="4600824"/>
                    <a:pt x="994635" y="4602169"/>
                    <a:pt x="982153" y="4596311"/>
                  </a:cubicBezTo>
                  <a:cubicBezTo>
                    <a:pt x="969095" y="4590166"/>
                    <a:pt x="958246" y="4594295"/>
                    <a:pt x="946628" y="4596024"/>
                  </a:cubicBezTo>
                  <a:cubicBezTo>
                    <a:pt x="928097" y="4598712"/>
                    <a:pt x="909661" y="4603705"/>
                    <a:pt x="890939" y="4597368"/>
                  </a:cubicBezTo>
                  <a:cubicBezTo>
                    <a:pt x="868184" y="4589687"/>
                    <a:pt x="845620" y="4581430"/>
                    <a:pt x="822769" y="4574133"/>
                  </a:cubicBezTo>
                  <a:cubicBezTo>
                    <a:pt x="813934" y="4571347"/>
                    <a:pt x="804431" y="4570195"/>
                    <a:pt x="795212" y="4568947"/>
                  </a:cubicBezTo>
                  <a:cubicBezTo>
                    <a:pt x="786476" y="4567891"/>
                    <a:pt x="776010" y="4570579"/>
                    <a:pt x="769288" y="4566547"/>
                  </a:cubicBezTo>
                  <a:cubicBezTo>
                    <a:pt x="752005" y="4556178"/>
                    <a:pt x="734243" y="4551089"/>
                    <a:pt x="714271" y="4551089"/>
                  </a:cubicBezTo>
                  <a:cubicBezTo>
                    <a:pt x="706781" y="4551089"/>
                    <a:pt x="699484" y="4546768"/>
                    <a:pt x="691900" y="4545999"/>
                  </a:cubicBezTo>
                  <a:cubicBezTo>
                    <a:pt x="681529" y="4545040"/>
                    <a:pt x="669623" y="4542447"/>
                    <a:pt x="660598" y="4546096"/>
                  </a:cubicBezTo>
                  <a:cubicBezTo>
                    <a:pt x="639379" y="4554737"/>
                    <a:pt x="622193" y="4547536"/>
                    <a:pt x="603662" y="4538991"/>
                  </a:cubicBezTo>
                  <a:cubicBezTo>
                    <a:pt x="585418" y="4530541"/>
                    <a:pt x="566215" y="4523821"/>
                    <a:pt x="546821" y="4518251"/>
                  </a:cubicBezTo>
                  <a:cubicBezTo>
                    <a:pt x="539524" y="4516235"/>
                    <a:pt x="530787" y="4519596"/>
                    <a:pt x="522721" y="4520267"/>
                  </a:cubicBezTo>
                  <a:cubicBezTo>
                    <a:pt x="519840" y="4520460"/>
                    <a:pt x="516671" y="4520748"/>
                    <a:pt x="514080" y="4519788"/>
                  </a:cubicBezTo>
                  <a:cubicBezTo>
                    <a:pt x="489020" y="4510570"/>
                    <a:pt x="463575" y="4503561"/>
                    <a:pt x="436404" y="4508361"/>
                  </a:cubicBezTo>
                  <a:cubicBezTo>
                    <a:pt x="433908" y="4508842"/>
                    <a:pt x="431123" y="4507786"/>
                    <a:pt x="428626" y="4507114"/>
                  </a:cubicBezTo>
                  <a:cubicBezTo>
                    <a:pt x="416432" y="4503657"/>
                    <a:pt x="404526" y="4498184"/>
                    <a:pt x="392141" y="4496936"/>
                  </a:cubicBezTo>
                  <a:cubicBezTo>
                    <a:pt x="361608" y="4493864"/>
                    <a:pt x="330884" y="4492615"/>
                    <a:pt x="300157" y="4490599"/>
                  </a:cubicBezTo>
                  <a:cubicBezTo>
                    <a:pt x="298237" y="4490503"/>
                    <a:pt x="296221" y="4490503"/>
                    <a:pt x="294493" y="4489831"/>
                  </a:cubicBezTo>
                  <a:cubicBezTo>
                    <a:pt x="283163" y="4485702"/>
                    <a:pt x="273274" y="4487047"/>
                    <a:pt x="263671" y="4494919"/>
                  </a:cubicBezTo>
                  <a:cubicBezTo>
                    <a:pt x="259447" y="4498376"/>
                    <a:pt x="253686" y="4500200"/>
                    <a:pt x="248406" y="4502121"/>
                  </a:cubicBezTo>
                  <a:cubicBezTo>
                    <a:pt x="240628" y="4505002"/>
                    <a:pt x="232659" y="4507786"/>
                    <a:pt x="224594" y="4509610"/>
                  </a:cubicBezTo>
                  <a:cubicBezTo>
                    <a:pt x="216624" y="4511338"/>
                    <a:pt x="208079" y="4513738"/>
                    <a:pt x="200398" y="4512395"/>
                  </a:cubicBezTo>
                  <a:cubicBezTo>
                    <a:pt x="186572" y="4509994"/>
                    <a:pt x="173417" y="4504618"/>
                    <a:pt x="159783" y="4501064"/>
                  </a:cubicBezTo>
                  <a:cubicBezTo>
                    <a:pt x="155079" y="4499816"/>
                    <a:pt x="149893" y="4500009"/>
                    <a:pt x="144997" y="4499912"/>
                  </a:cubicBezTo>
                  <a:cubicBezTo>
                    <a:pt x="133763" y="4499625"/>
                    <a:pt x="122241" y="4502409"/>
                    <a:pt x="112064" y="4494440"/>
                  </a:cubicBezTo>
                  <a:cubicBezTo>
                    <a:pt x="102655" y="4486951"/>
                    <a:pt x="93148" y="4489158"/>
                    <a:pt x="83259" y="4494824"/>
                  </a:cubicBezTo>
                  <a:cubicBezTo>
                    <a:pt x="76154" y="4498857"/>
                    <a:pt x="68090" y="4502025"/>
                    <a:pt x="60120" y="4503561"/>
                  </a:cubicBezTo>
                  <a:cubicBezTo>
                    <a:pt x="49174" y="4505673"/>
                    <a:pt x="38324" y="4506538"/>
                    <a:pt x="26514" y="4505289"/>
                  </a:cubicBezTo>
                  <a:cubicBezTo>
                    <a:pt x="18161" y="4504425"/>
                    <a:pt x="11343" y="4504041"/>
                    <a:pt x="4814" y="4498952"/>
                  </a:cubicBezTo>
                  <a:cubicBezTo>
                    <a:pt x="3759" y="4498184"/>
                    <a:pt x="1839" y="4497992"/>
                    <a:pt x="398" y="4498089"/>
                  </a:cubicBezTo>
                  <a:lnTo>
                    <a:pt x="0" y="4498087"/>
                  </a:lnTo>
                  <a:close/>
                </a:path>
              </a:pathLst>
            </a:custGeom>
            <a:solidFill>
              <a:schemeClr val="bg1">
                <a:alpha val="86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alpha val="14000"/>
                  </a:schemeClr>
                </a:solidFill>
              </a:endParaRPr>
            </a:p>
          </p:txBody>
        </p:sp>
      </p:grpSp>
      <p:sp>
        <p:nvSpPr>
          <p:cNvPr id="2" name="Title 1">
            <a:extLst>
              <a:ext uri="{FF2B5EF4-FFF2-40B4-BE49-F238E27FC236}">
                <a16:creationId xmlns:a16="http://schemas.microsoft.com/office/drawing/2014/main" id="{CC0D8668-F48D-1361-D97A-2400A5FEA6AE}"/>
              </a:ext>
            </a:extLst>
          </p:cNvPr>
          <p:cNvSpPr>
            <a:spLocks noGrp="1"/>
          </p:cNvSpPr>
          <p:nvPr>
            <p:ph type="title"/>
          </p:nvPr>
        </p:nvSpPr>
        <p:spPr>
          <a:xfrm>
            <a:off x="1268127" y="2023558"/>
            <a:ext cx="3521265" cy="2491292"/>
          </a:xfrm>
        </p:spPr>
        <p:txBody>
          <a:bodyPr anchor="t">
            <a:normAutofit/>
          </a:bodyPr>
          <a:lstStyle/>
          <a:p>
            <a:r>
              <a:rPr lang="en-US" sz="4000"/>
              <a:t>Syntex</a:t>
            </a:r>
          </a:p>
        </p:txBody>
      </p:sp>
      <p:sp>
        <p:nvSpPr>
          <p:cNvPr id="14" name="Freeform: Shape 13">
            <a:extLst>
              <a:ext uri="{FF2B5EF4-FFF2-40B4-BE49-F238E27FC236}">
                <a16:creationId xmlns:a16="http://schemas.microsoft.com/office/drawing/2014/main" id="{30B5ED20-499B-41E7-95BE-8BBD31314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7088" y="4258080"/>
            <a:ext cx="4403345" cy="1180695"/>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35A51D22-76EA-4C70-B5C9-ED3946924C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7088" y="4258080"/>
            <a:ext cx="4403345" cy="1180695"/>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blipFill dpi="0" rotWithShape="1">
            <a:blip r:embed="rId2">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73A6D8CF-F91A-D080-2189-2705DAF797FC}"/>
              </a:ext>
            </a:extLst>
          </p:cNvPr>
          <p:cNvSpPr>
            <a:spLocks noGrp="1"/>
          </p:cNvSpPr>
          <p:nvPr>
            <p:ph idx="1"/>
          </p:nvPr>
        </p:nvSpPr>
        <p:spPr>
          <a:xfrm>
            <a:off x="6099175" y="308344"/>
            <a:ext cx="5276850" cy="6188149"/>
          </a:xfrm>
        </p:spPr>
        <p:txBody>
          <a:bodyPr>
            <a:normAutofit lnSpcReduction="10000"/>
          </a:bodyPr>
          <a:lstStyle/>
          <a:p>
            <a:pPr marL="0" lvl="2" indent="0">
              <a:buNone/>
            </a:pPr>
            <a:r>
              <a:rPr lang="en-US" sz="2600" dirty="0">
                <a:solidFill>
                  <a:schemeClr val="tx1">
                    <a:alpha val="80000"/>
                  </a:schemeClr>
                </a:solidFill>
                <a:latin typeface="Times New Roman" panose="02020603050405020304" pitchFamily="18" charset="0"/>
                <a:cs typeface="Times New Roman" panose="02020603050405020304" pitchFamily="18" charset="0"/>
              </a:rPr>
              <a:t>Licensing </a:t>
            </a:r>
            <a:r>
              <a:rPr lang="nn-NO" sz="2600" dirty="0">
                <a:solidFill>
                  <a:schemeClr val="accent2">
                    <a:lumMod val="75000"/>
                    <a:alpha val="80000"/>
                  </a:schemeClr>
                </a:solidFill>
                <a:hlinkClick r:id="rId3">
                  <a:extLst>
                    <a:ext uri="{A12FA001-AC4F-418D-AE19-62706E023703}">
                      <ahyp:hlinkClr xmlns:ahyp="http://schemas.microsoft.com/office/drawing/2018/hyperlinkcolor" val="tx"/>
                    </a:ext>
                  </a:extLst>
                </a:hlinkClick>
              </a:rPr>
              <a:t>Licensing for Microsoft Syntex - Microsoft Syntex | Microsoft Learn</a:t>
            </a:r>
            <a:endParaRPr lang="en-US" sz="2600" dirty="0">
              <a:solidFill>
                <a:schemeClr val="accent2">
                  <a:lumMod val="75000"/>
                  <a:alpha val="80000"/>
                </a:schemeClr>
              </a:solidFill>
              <a:latin typeface="Times New Roman" panose="02020603050405020304" pitchFamily="18" charset="0"/>
              <a:cs typeface="Times New Roman" panose="02020603050405020304" pitchFamily="18" charset="0"/>
            </a:endParaRPr>
          </a:p>
          <a:p>
            <a:pPr marL="342900" lvl="2" indent="-342900"/>
            <a:r>
              <a:rPr lang="en-US" sz="2600" b="0" i="0" dirty="0">
                <a:solidFill>
                  <a:schemeClr val="tx1">
                    <a:alpha val="80000"/>
                  </a:schemeClr>
                </a:solidFill>
                <a:effectLst/>
                <a:latin typeface="Segoe UI" panose="020B0502040204020203" pitchFamily="34" charset="0"/>
              </a:rPr>
              <a:t>Only to customers currently licensed for Microsoft 365 F1, F3, </a:t>
            </a:r>
            <a:r>
              <a:rPr lang="en-US" sz="2600" b="0" i="0" dirty="0">
                <a:solidFill>
                  <a:schemeClr val="tx1">
                    <a:alpha val="80000"/>
                  </a:schemeClr>
                </a:solidFill>
                <a:effectLst/>
                <a:highlight>
                  <a:srgbClr val="008000"/>
                </a:highlight>
                <a:latin typeface="Segoe UI" panose="020B0502040204020203" pitchFamily="34" charset="0"/>
              </a:rPr>
              <a:t>E3</a:t>
            </a:r>
            <a:r>
              <a:rPr lang="en-US" sz="2600" b="0" i="0" dirty="0">
                <a:solidFill>
                  <a:schemeClr val="tx1">
                    <a:alpha val="80000"/>
                  </a:schemeClr>
                </a:solidFill>
                <a:effectLst/>
                <a:latin typeface="Segoe UI" panose="020B0502040204020203" pitchFamily="34" charset="0"/>
              </a:rPr>
              <a:t>, A3, </a:t>
            </a:r>
            <a:r>
              <a:rPr lang="en-US" sz="2600" b="0" i="0" dirty="0">
                <a:solidFill>
                  <a:schemeClr val="tx1">
                    <a:alpha val="80000"/>
                  </a:schemeClr>
                </a:solidFill>
                <a:effectLst/>
                <a:highlight>
                  <a:srgbClr val="008000"/>
                </a:highlight>
                <a:latin typeface="Segoe UI" panose="020B0502040204020203" pitchFamily="34" charset="0"/>
              </a:rPr>
              <a:t>E5</a:t>
            </a:r>
            <a:r>
              <a:rPr lang="en-US" sz="2600" b="0" i="0" dirty="0">
                <a:solidFill>
                  <a:schemeClr val="tx1">
                    <a:alpha val="80000"/>
                  </a:schemeClr>
                </a:solidFill>
                <a:effectLst/>
                <a:latin typeface="Segoe UI" panose="020B0502040204020203" pitchFamily="34" charset="0"/>
              </a:rPr>
              <a:t>, A5, Office 365 F3, E1, A1, E3, A3, E5, A5, Microsoft 365 Business Basic, Business Standard, Business Premium, or SharePoint Online K, Plan 1, or Plan 2.</a:t>
            </a:r>
          </a:p>
          <a:p>
            <a:pPr marL="342900" lvl="2" indent="-342900"/>
            <a:r>
              <a:rPr lang="en-US" sz="2600" dirty="0">
                <a:solidFill>
                  <a:schemeClr val="tx1">
                    <a:alpha val="80000"/>
                  </a:schemeClr>
                </a:solidFill>
                <a:latin typeface="Times New Roman" panose="02020603050405020304" pitchFamily="18" charset="0"/>
                <a:cs typeface="Times New Roman" panose="02020603050405020304" pitchFamily="18" charset="0"/>
              </a:rPr>
              <a:t>Per-User: as of 7/1/23 no longer available for purchase</a:t>
            </a:r>
          </a:p>
          <a:p>
            <a:pPr marL="342900" lvl="2" indent="-342900"/>
            <a:r>
              <a:rPr lang="en-US" sz="2600" dirty="0">
                <a:solidFill>
                  <a:schemeClr val="tx1">
                    <a:alpha val="80000"/>
                  </a:schemeClr>
                </a:solidFill>
                <a:latin typeface="Times New Roman" panose="02020603050405020304" pitchFamily="18" charset="0"/>
                <a:cs typeface="Times New Roman" panose="02020603050405020304" pitchFamily="18" charset="0"/>
              </a:rPr>
              <a:t>Pay-as-you-go </a:t>
            </a:r>
            <a:r>
              <a:rPr lang="en-US" sz="2600" dirty="0" err="1">
                <a:solidFill>
                  <a:schemeClr val="accent2">
                    <a:lumMod val="75000"/>
                  </a:schemeClr>
                </a:solidFill>
                <a:hlinkClick r:id="rId4">
                  <a:extLst>
                    <a:ext uri="{A12FA001-AC4F-418D-AE19-62706E023703}">
                      <ahyp:hlinkClr xmlns:ahyp="http://schemas.microsoft.com/office/drawing/2018/hyperlinkcolor" val="tx"/>
                    </a:ext>
                  </a:extLst>
                </a:hlinkClick>
              </a:rPr>
              <a:t>Pay-as-you-go</a:t>
            </a:r>
            <a:r>
              <a:rPr lang="en-US" sz="2600" dirty="0">
                <a:solidFill>
                  <a:schemeClr val="accent2">
                    <a:lumMod val="75000"/>
                  </a:schemeClr>
                </a:solidFill>
                <a:hlinkClick r:id="rId4">
                  <a:extLst>
                    <a:ext uri="{A12FA001-AC4F-418D-AE19-62706E023703}">
                      <ahyp:hlinkClr xmlns:ahyp="http://schemas.microsoft.com/office/drawing/2018/hyperlinkcolor" val="tx"/>
                    </a:ext>
                  </a:extLst>
                </a:hlinkClick>
              </a:rPr>
              <a:t> services and pricing for Microsoft </a:t>
            </a:r>
            <a:r>
              <a:rPr lang="en-US" sz="2600" dirty="0" err="1">
                <a:solidFill>
                  <a:schemeClr val="accent2">
                    <a:lumMod val="75000"/>
                  </a:schemeClr>
                </a:solidFill>
                <a:hlinkClick r:id="rId4">
                  <a:extLst>
                    <a:ext uri="{A12FA001-AC4F-418D-AE19-62706E023703}">
                      <ahyp:hlinkClr xmlns:ahyp="http://schemas.microsoft.com/office/drawing/2018/hyperlinkcolor" val="tx"/>
                    </a:ext>
                  </a:extLst>
                </a:hlinkClick>
              </a:rPr>
              <a:t>Syntex</a:t>
            </a:r>
            <a:r>
              <a:rPr lang="en-US" sz="2600" dirty="0">
                <a:solidFill>
                  <a:schemeClr val="accent2">
                    <a:lumMod val="75000"/>
                  </a:schemeClr>
                </a:solidFill>
                <a:hlinkClick r:id="rId4">
                  <a:extLst>
                    <a:ext uri="{A12FA001-AC4F-418D-AE19-62706E023703}">
                      <ahyp:hlinkClr xmlns:ahyp="http://schemas.microsoft.com/office/drawing/2018/hyperlinkcolor" val="tx"/>
                    </a:ext>
                  </a:extLst>
                </a:hlinkClick>
              </a:rPr>
              <a:t> - Microsoft </a:t>
            </a:r>
            <a:r>
              <a:rPr lang="en-US" sz="2600" dirty="0" err="1">
                <a:solidFill>
                  <a:schemeClr val="accent2">
                    <a:lumMod val="75000"/>
                  </a:schemeClr>
                </a:solidFill>
                <a:hlinkClick r:id="rId4">
                  <a:extLst>
                    <a:ext uri="{A12FA001-AC4F-418D-AE19-62706E023703}">
                      <ahyp:hlinkClr xmlns:ahyp="http://schemas.microsoft.com/office/drawing/2018/hyperlinkcolor" val="tx"/>
                    </a:ext>
                  </a:extLst>
                </a:hlinkClick>
              </a:rPr>
              <a:t>Syntex</a:t>
            </a:r>
            <a:r>
              <a:rPr lang="en-US" sz="2600" dirty="0">
                <a:solidFill>
                  <a:schemeClr val="accent2">
                    <a:lumMod val="75000"/>
                  </a:schemeClr>
                </a:solidFill>
                <a:hlinkClick r:id="rId4">
                  <a:extLst>
                    <a:ext uri="{A12FA001-AC4F-418D-AE19-62706E023703}">
                      <ahyp:hlinkClr xmlns:ahyp="http://schemas.microsoft.com/office/drawing/2018/hyperlinkcolor" val="tx"/>
                    </a:ext>
                  </a:extLst>
                </a:hlinkClick>
              </a:rPr>
              <a:t> | Microsoft Learn</a:t>
            </a:r>
            <a:endParaRPr lang="en-US" sz="2600" dirty="0">
              <a:solidFill>
                <a:schemeClr val="accent2">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51402196"/>
      </p:ext>
    </p:extLst>
  </p:cSld>
  <p:clrMapOvr>
    <a:overrideClrMapping bg1="dk1" tx1="lt1" bg2="dk2" tx2="lt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3A6D8CF-F91A-D080-2189-2705DAF797FC}"/>
              </a:ext>
            </a:extLst>
          </p:cNvPr>
          <p:cNvSpPr>
            <a:spLocks noGrp="1"/>
          </p:cNvSpPr>
          <p:nvPr>
            <p:ph idx="1"/>
          </p:nvPr>
        </p:nvSpPr>
        <p:spPr>
          <a:xfrm>
            <a:off x="838200" y="1825625"/>
            <a:ext cx="10515600" cy="4667250"/>
          </a:xfrm>
        </p:spPr>
        <p:txBody>
          <a:bodyPr>
            <a:normAutofit lnSpcReduction="10000"/>
          </a:bodyPr>
          <a:lstStyle/>
          <a:p>
            <a:pPr marL="0" indent="0">
              <a:buNone/>
            </a:pPr>
            <a:r>
              <a:rPr lang="en-US" b="0" i="0" dirty="0">
                <a:solidFill>
                  <a:schemeClr val="bg1"/>
                </a:solidFill>
                <a:effectLst/>
                <a:latin typeface="Segoe UI" panose="020B0502040204020203" pitchFamily="34" charset="0"/>
              </a:rPr>
              <a:t>Today, we are bringing the power of next-generation AI to work. </a:t>
            </a:r>
            <a:r>
              <a:rPr lang="en-US" b="1" i="0" dirty="0">
                <a:solidFill>
                  <a:schemeClr val="bg1"/>
                </a:solidFill>
                <a:effectLst/>
                <a:latin typeface="Segoe UI" panose="020B0502040204020203" pitchFamily="34" charset="0"/>
              </a:rPr>
              <a:t>Introducing Microsoft 365 Copilot — your copilot for work</a:t>
            </a:r>
            <a:r>
              <a:rPr lang="en-US" b="0" i="0" dirty="0">
                <a:solidFill>
                  <a:schemeClr val="bg1"/>
                </a:solidFill>
                <a:effectLst/>
                <a:latin typeface="Segoe UI" panose="020B0502040204020203" pitchFamily="34" charset="0"/>
              </a:rPr>
              <a:t>. It combines the power of large language models (LLMs) with your data in the Microsoft Graph and M365 apps </a:t>
            </a:r>
            <a:r>
              <a:rPr lang="en-US" b="1" i="0" dirty="0">
                <a:solidFill>
                  <a:schemeClr val="bg1"/>
                </a:solidFill>
                <a:effectLst/>
                <a:latin typeface="Segoe UI" panose="020B0502040204020203" pitchFamily="34" charset="0"/>
              </a:rPr>
              <a:t>to turn your words into the most powerful productivity tool on the planet. – March 2023</a:t>
            </a:r>
          </a:p>
          <a:p>
            <a:r>
              <a:rPr lang="en-US" dirty="0">
                <a:solidFill>
                  <a:schemeClr val="bg1"/>
                </a:solidFill>
                <a:latin typeface="Segoe UI" panose="020B0502040204020203" pitchFamily="34" charset="0"/>
              </a:rPr>
              <a:t>Integrated into apps like Word, Excel, PowerPoint, etc.</a:t>
            </a:r>
          </a:p>
          <a:p>
            <a:r>
              <a:rPr lang="en-US" dirty="0">
                <a:solidFill>
                  <a:schemeClr val="bg1"/>
                </a:solidFill>
                <a:latin typeface="Segoe UI" panose="020B0502040204020203" pitchFamily="34" charset="0"/>
              </a:rPr>
              <a:t>Business Chat – surface information and insights</a:t>
            </a:r>
          </a:p>
          <a:p>
            <a:r>
              <a:rPr lang="en-US" dirty="0">
                <a:solidFill>
                  <a:schemeClr val="bg1"/>
                </a:solidFill>
                <a:latin typeface="Segoe UI" panose="020B0502040204020203" pitchFamily="34" charset="0"/>
              </a:rPr>
              <a:t>Natural language prompts</a:t>
            </a:r>
          </a:p>
          <a:p>
            <a:r>
              <a:rPr lang="en-US" dirty="0">
                <a:solidFill>
                  <a:schemeClr val="bg1"/>
                </a:solidFill>
              </a:rPr>
              <a:t>Microsoft combines power of LLMs with GPT-4, your data</a:t>
            </a:r>
          </a:p>
          <a:p>
            <a:pPr marL="0" indent="0">
              <a:buNone/>
            </a:pPr>
            <a:r>
              <a:rPr lang="en-US" dirty="0">
                <a:solidFill>
                  <a:schemeClr val="bg1"/>
                </a:solidFill>
              </a:rPr>
              <a:t>   in Microsoft Graph, and all the M365 apps</a:t>
            </a:r>
          </a:p>
        </p:txBody>
      </p:sp>
      <p:sp>
        <p:nvSpPr>
          <p:cNvPr id="2" name="Title 1">
            <a:extLst>
              <a:ext uri="{FF2B5EF4-FFF2-40B4-BE49-F238E27FC236}">
                <a16:creationId xmlns:a16="http://schemas.microsoft.com/office/drawing/2014/main" id="{CC0D8668-F48D-1361-D97A-2400A5FEA6AE}"/>
              </a:ext>
            </a:extLst>
          </p:cNvPr>
          <p:cNvSpPr>
            <a:spLocks noGrp="1"/>
          </p:cNvSpPr>
          <p:nvPr>
            <p:ph type="title"/>
          </p:nvPr>
        </p:nvSpPr>
        <p:spPr/>
        <p:txBody>
          <a:bodyPr/>
          <a:lstStyle/>
          <a:p>
            <a:r>
              <a:rPr lang="en-US" dirty="0">
                <a:solidFill>
                  <a:schemeClr val="bg1"/>
                </a:solidFill>
              </a:rPr>
              <a:t>M365 Features/Functionality - Copilot</a:t>
            </a:r>
          </a:p>
        </p:txBody>
      </p:sp>
      <p:pic>
        <p:nvPicPr>
          <p:cNvPr id="1034" name="Picture 10" descr="Image result for microsoft copilot icon">
            <a:extLst>
              <a:ext uri="{FF2B5EF4-FFF2-40B4-BE49-F238E27FC236}">
                <a16:creationId xmlns:a16="http://schemas.microsoft.com/office/drawing/2014/main" id="{F9BC3A05-F32F-563F-D143-7532E63CB8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65439" y="4001294"/>
            <a:ext cx="2371725" cy="27205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21491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3A6D8CF-F91A-D080-2189-2705DAF797FC}"/>
              </a:ext>
            </a:extLst>
          </p:cNvPr>
          <p:cNvSpPr>
            <a:spLocks noGrp="1"/>
          </p:cNvSpPr>
          <p:nvPr>
            <p:ph idx="1"/>
          </p:nvPr>
        </p:nvSpPr>
        <p:spPr>
          <a:xfrm>
            <a:off x="838200" y="1435395"/>
            <a:ext cx="10783186" cy="5057480"/>
          </a:xfrm>
        </p:spPr>
        <p:txBody>
          <a:bodyPr>
            <a:normAutofit lnSpcReduction="10000"/>
          </a:bodyPr>
          <a:lstStyle/>
          <a:p>
            <a:r>
              <a:rPr lang="en-US" dirty="0">
                <a:solidFill>
                  <a:schemeClr val="bg1"/>
                </a:solidFill>
              </a:rPr>
              <a:t>Jumpstart Creativity – never start from a blank slate</a:t>
            </a:r>
          </a:p>
          <a:p>
            <a:pPr lvl="1"/>
            <a:r>
              <a:rPr lang="en-US" dirty="0">
                <a:solidFill>
                  <a:schemeClr val="bg1"/>
                </a:solidFill>
              </a:rPr>
              <a:t>Word/Outlook – first draft, save hours in writing, sourcing info, and editing time</a:t>
            </a:r>
          </a:p>
          <a:p>
            <a:pPr lvl="1"/>
            <a:r>
              <a:rPr lang="en-US" dirty="0">
                <a:solidFill>
                  <a:schemeClr val="bg1"/>
                </a:solidFill>
              </a:rPr>
              <a:t>PowerPoint – creates presentations with simple prompts using relevant data from existing documents like Word and Excel, generate images using DALL-E</a:t>
            </a:r>
          </a:p>
          <a:p>
            <a:pPr lvl="1"/>
            <a:r>
              <a:rPr lang="en-US" dirty="0">
                <a:solidFill>
                  <a:schemeClr val="bg1"/>
                </a:solidFill>
              </a:rPr>
              <a:t>Excel – analyze trends and create professional-looking data visualizations</a:t>
            </a:r>
          </a:p>
          <a:p>
            <a:pPr lvl="1"/>
            <a:r>
              <a:rPr lang="en-US" dirty="0">
                <a:solidFill>
                  <a:schemeClr val="bg1"/>
                </a:solidFill>
              </a:rPr>
              <a:t>Whiteboard/OneNote – generate and organize ideas, summarize content</a:t>
            </a:r>
          </a:p>
          <a:p>
            <a:pPr lvl="1"/>
            <a:r>
              <a:rPr lang="en-US" dirty="0">
                <a:solidFill>
                  <a:schemeClr val="bg1"/>
                </a:solidFill>
              </a:rPr>
              <a:t>Viva Learning – create personalized learning journey</a:t>
            </a:r>
          </a:p>
          <a:p>
            <a:r>
              <a:rPr lang="en-US" dirty="0">
                <a:solidFill>
                  <a:schemeClr val="bg1"/>
                </a:solidFill>
              </a:rPr>
              <a:t>Unlock Productivity</a:t>
            </a:r>
          </a:p>
          <a:p>
            <a:pPr lvl="1"/>
            <a:r>
              <a:rPr lang="en-US" dirty="0">
                <a:solidFill>
                  <a:schemeClr val="bg1"/>
                </a:solidFill>
              </a:rPr>
              <a:t>Email - Summarize long email threads, draft suggested replies</a:t>
            </a:r>
          </a:p>
          <a:p>
            <a:pPr lvl="1"/>
            <a:r>
              <a:rPr lang="en-US" dirty="0">
                <a:solidFill>
                  <a:schemeClr val="bg1"/>
                </a:solidFill>
              </a:rPr>
              <a:t>Teams – summary key decisions, where people aligned or </a:t>
            </a:r>
          </a:p>
          <a:p>
            <a:pPr marL="457200" lvl="1" indent="0">
              <a:buNone/>
            </a:pPr>
            <a:r>
              <a:rPr lang="en-US" dirty="0">
                <a:solidFill>
                  <a:schemeClr val="bg1"/>
                </a:solidFill>
              </a:rPr>
              <a:t>   disagree, suggest action items in real time</a:t>
            </a:r>
          </a:p>
          <a:p>
            <a:pPr lvl="1"/>
            <a:r>
              <a:rPr lang="en-US" dirty="0">
                <a:solidFill>
                  <a:schemeClr val="bg1"/>
                </a:solidFill>
              </a:rPr>
              <a:t>Power Platform – automate repetitive tasks, create chatbots, </a:t>
            </a:r>
          </a:p>
          <a:p>
            <a:pPr marL="457200" lvl="1" indent="0">
              <a:buNone/>
            </a:pPr>
            <a:r>
              <a:rPr lang="en-US" dirty="0">
                <a:solidFill>
                  <a:schemeClr val="bg1"/>
                </a:solidFill>
              </a:rPr>
              <a:t>   and go from idea to working app in minutes</a:t>
            </a:r>
          </a:p>
        </p:txBody>
      </p:sp>
      <p:sp>
        <p:nvSpPr>
          <p:cNvPr id="2" name="Title 1">
            <a:extLst>
              <a:ext uri="{FF2B5EF4-FFF2-40B4-BE49-F238E27FC236}">
                <a16:creationId xmlns:a16="http://schemas.microsoft.com/office/drawing/2014/main" id="{CC0D8668-F48D-1361-D97A-2400A5FEA6AE}"/>
              </a:ext>
            </a:extLst>
          </p:cNvPr>
          <p:cNvSpPr>
            <a:spLocks noGrp="1"/>
          </p:cNvSpPr>
          <p:nvPr>
            <p:ph type="title"/>
          </p:nvPr>
        </p:nvSpPr>
        <p:spPr>
          <a:xfrm>
            <a:off x="838200" y="365125"/>
            <a:ext cx="10515600" cy="655601"/>
          </a:xfrm>
        </p:spPr>
        <p:txBody>
          <a:bodyPr>
            <a:normAutofit fontScale="90000"/>
          </a:bodyPr>
          <a:lstStyle/>
          <a:p>
            <a:r>
              <a:rPr lang="en-US" dirty="0">
                <a:solidFill>
                  <a:schemeClr val="bg1"/>
                </a:solidFill>
              </a:rPr>
              <a:t>Copilot</a:t>
            </a:r>
          </a:p>
        </p:txBody>
      </p:sp>
      <p:pic>
        <p:nvPicPr>
          <p:cNvPr id="1034" name="Picture 10" descr="Image result for microsoft copilot icon">
            <a:extLst>
              <a:ext uri="{FF2B5EF4-FFF2-40B4-BE49-F238E27FC236}">
                <a16:creationId xmlns:a16="http://schemas.microsoft.com/office/drawing/2014/main" id="{F9BC3A05-F32F-563F-D143-7532E63CB8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65439" y="4001294"/>
            <a:ext cx="2371725" cy="27205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69413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a:extLst>
              <a:ext uri="{FF2B5EF4-FFF2-40B4-BE49-F238E27FC236}">
                <a16:creationId xmlns:a16="http://schemas.microsoft.com/office/drawing/2014/main" id="{CC0D8668-F48D-1361-D97A-2400A5FEA6AE}"/>
              </a:ext>
            </a:extLst>
          </p:cNvPr>
          <p:cNvSpPr>
            <a:spLocks noGrp="1"/>
          </p:cNvSpPr>
          <p:nvPr>
            <p:ph type="title"/>
          </p:nvPr>
        </p:nvSpPr>
        <p:spPr>
          <a:xfrm>
            <a:off x="1014141" y="1450655"/>
            <a:ext cx="3932030" cy="3956690"/>
          </a:xfrm>
        </p:spPr>
        <p:txBody>
          <a:bodyPr anchor="ctr">
            <a:normAutofit/>
          </a:bodyPr>
          <a:lstStyle/>
          <a:p>
            <a:r>
              <a:rPr lang="en-US" sz="5000" dirty="0">
                <a:solidFill>
                  <a:schemeClr val="bg1"/>
                </a:solidFill>
              </a:rPr>
              <a:t>What is Information Governance?</a:t>
            </a:r>
          </a:p>
        </p:txBody>
      </p:sp>
      <p:cxnSp>
        <p:nvCxnSpPr>
          <p:cNvPr id="10" name="Straight Connector 9">
            <a:extLst>
              <a:ext uri="{FF2B5EF4-FFF2-40B4-BE49-F238E27FC236}">
                <a16:creationId xmlns:a16="http://schemas.microsoft.com/office/drawing/2014/main" id="{067633D1-6EE6-4118-B9F0-B363477BEE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14141" y="1450655"/>
            <a:ext cx="393203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AD7FFC6-42A9-49CB-B5E9-B3F6B038331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14141" y="5408571"/>
            <a:ext cx="393203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3A6D8CF-F91A-D080-2189-2705DAF797FC}"/>
              </a:ext>
            </a:extLst>
          </p:cNvPr>
          <p:cNvSpPr>
            <a:spLocks noGrp="1"/>
          </p:cNvSpPr>
          <p:nvPr>
            <p:ph idx="1"/>
          </p:nvPr>
        </p:nvSpPr>
        <p:spPr>
          <a:xfrm>
            <a:off x="6096000" y="536028"/>
            <a:ext cx="5008901" cy="6011913"/>
          </a:xfrm>
        </p:spPr>
        <p:txBody>
          <a:bodyPr anchor="ctr">
            <a:normAutofit lnSpcReduction="10000"/>
          </a:bodyPr>
          <a:lstStyle/>
          <a:p>
            <a:pPr marL="0" indent="0">
              <a:buNone/>
            </a:pPr>
            <a:r>
              <a:rPr lang="en-US" sz="3200" i="1" dirty="0">
                <a:solidFill>
                  <a:schemeClr val="bg1"/>
                </a:solidFill>
                <a:latin typeface="Lato" panose="020F0502020204030203" pitchFamily="34" charset="0"/>
              </a:rPr>
              <a:t>ARMA: T</a:t>
            </a:r>
            <a:r>
              <a:rPr lang="en-US" sz="3200" b="0" i="1" dirty="0">
                <a:solidFill>
                  <a:schemeClr val="bg1"/>
                </a:solidFill>
                <a:effectLst/>
                <a:latin typeface="Lato" panose="020F0502020204030203" pitchFamily="34" charset="0"/>
              </a:rPr>
              <a:t>he overarching and coordinating strategy for all organizational information. It establishes the authorities, supports, processes, capabilities, structures, and infrastructure to enable information to be a </a:t>
            </a:r>
            <a:r>
              <a:rPr lang="en-US" sz="3200" b="1" i="1" dirty="0">
                <a:solidFill>
                  <a:schemeClr val="accent2">
                    <a:lumMod val="75000"/>
                  </a:schemeClr>
                </a:solidFill>
                <a:effectLst/>
                <a:latin typeface="Lato" panose="020F0502020204030203" pitchFamily="34" charset="0"/>
              </a:rPr>
              <a:t>useful asset and reduce liability</a:t>
            </a:r>
            <a:r>
              <a:rPr lang="en-US" sz="3200" b="1" i="1" dirty="0">
                <a:solidFill>
                  <a:schemeClr val="bg1"/>
                </a:solidFill>
                <a:effectLst/>
                <a:latin typeface="Lato" panose="020F0502020204030203" pitchFamily="34" charset="0"/>
              </a:rPr>
              <a:t> </a:t>
            </a:r>
            <a:r>
              <a:rPr lang="en-US" sz="3200" b="0" i="1" dirty="0">
                <a:solidFill>
                  <a:schemeClr val="bg1"/>
                </a:solidFill>
                <a:effectLst/>
                <a:latin typeface="Lato" panose="020F0502020204030203" pitchFamily="34" charset="0"/>
              </a:rPr>
              <a:t>to an organization, based on that organization’s specific business </a:t>
            </a:r>
            <a:r>
              <a:rPr lang="en-US" sz="3200" i="1" dirty="0">
                <a:solidFill>
                  <a:schemeClr val="bg1"/>
                </a:solidFill>
                <a:latin typeface="Lato" panose="020F0502020204030203" pitchFamily="34" charset="0"/>
              </a:rPr>
              <a:t>r</a:t>
            </a:r>
            <a:r>
              <a:rPr lang="en-US" sz="3200" b="0" i="1" dirty="0">
                <a:solidFill>
                  <a:schemeClr val="bg1"/>
                </a:solidFill>
                <a:effectLst/>
                <a:latin typeface="Lato" panose="020F0502020204030203" pitchFamily="34" charset="0"/>
              </a:rPr>
              <a:t>equirements and risk tolerance.</a:t>
            </a:r>
          </a:p>
          <a:p>
            <a:pPr marL="0" indent="0">
              <a:buNone/>
            </a:pPr>
            <a:endParaRPr lang="en-US" sz="2000" dirty="0">
              <a:solidFill>
                <a:schemeClr val="bg1"/>
              </a:solidFill>
            </a:endParaRPr>
          </a:p>
        </p:txBody>
      </p:sp>
    </p:spTree>
    <p:extLst>
      <p:ext uri="{BB962C8B-B14F-4D97-AF65-F5344CB8AC3E}">
        <p14:creationId xmlns:p14="http://schemas.microsoft.com/office/powerpoint/2010/main" val="13995438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3A6D8CF-F91A-D080-2189-2705DAF797FC}"/>
              </a:ext>
            </a:extLst>
          </p:cNvPr>
          <p:cNvSpPr>
            <a:spLocks noGrp="1"/>
          </p:cNvSpPr>
          <p:nvPr>
            <p:ph idx="1"/>
          </p:nvPr>
        </p:nvSpPr>
        <p:spPr>
          <a:xfrm>
            <a:off x="838200" y="1825625"/>
            <a:ext cx="10515600" cy="4667250"/>
          </a:xfrm>
        </p:spPr>
        <p:txBody>
          <a:bodyPr>
            <a:normAutofit/>
          </a:bodyPr>
          <a:lstStyle/>
          <a:p>
            <a:r>
              <a:rPr lang="en-US" dirty="0">
                <a:solidFill>
                  <a:schemeClr val="bg1"/>
                </a:solidFill>
              </a:rPr>
              <a:t>Early Access Program – invitation only May 2023</a:t>
            </a:r>
          </a:p>
          <a:p>
            <a:r>
              <a:rPr lang="en-US" dirty="0">
                <a:solidFill>
                  <a:schemeClr val="bg1"/>
                </a:solidFill>
              </a:rPr>
              <a:t>Semantic Index (E3 and E5)</a:t>
            </a:r>
          </a:p>
          <a:p>
            <a:pPr lvl="1"/>
            <a:r>
              <a:rPr lang="en-US" dirty="0">
                <a:solidFill>
                  <a:schemeClr val="bg1"/>
                </a:solidFill>
              </a:rPr>
              <a:t>Sophisticated map of personal and company data</a:t>
            </a:r>
          </a:p>
          <a:p>
            <a:pPr lvl="1"/>
            <a:r>
              <a:rPr lang="en-US" dirty="0">
                <a:solidFill>
                  <a:schemeClr val="bg1"/>
                </a:solidFill>
              </a:rPr>
              <a:t>Identifies relationships and makes connections</a:t>
            </a:r>
          </a:p>
          <a:p>
            <a:pPr lvl="1"/>
            <a:r>
              <a:rPr lang="en-US" dirty="0">
                <a:solidFill>
                  <a:schemeClr val="bg1"/>
                </a:solidFill>
              </a:rPr>
              <a:t>Conceptual map of information</a:t>
            </a:r>
          </a:p>
          <a:p>
            <a:pPr lvl="1"/>
            <a:r>
              <a:rPr lang="en-US" dirty="0">
                <a:solidFill>
                  <a:schemeClr val="bg1"/>
                </a:solidFill>
              </a:rPr>
              <a:t>Indexed in Microsoft Graph</a:t>
            </a:r>
          </a:p>
          <a:p>
            <a:pPr lvl="1"/>
            <a:r>
              <a:rPr lang="en-US" dirty="0">
                <a:solidFill>
                  <a:schemeClr val="bg1"/>
                </a:solidFill>
              </a:rPr>
              <a:t>Enhances search even without Copilot for E3/E5</a:t>
            </a:r>
          </a:p>
          <a:p>
            <a:r>
              <a:rPr lang="en-US" dirty="0">
                <a:solidFill>
                  <a:schemeClr val="bg1"/>
                </a:solidFill>
              </a:rPr>
              <a:t>Licensing – Not available yet</a:t>
            </a:r>
          </a:p>
          <a:p>
            <a:r>
              <a:rPr lang="en-US" dirty="0">
                <a:solidFill>
                  <a:schemeClr val="bg1"/>
                </a:solidFill>
              </a:rPr>
              <a:t>CAUTION – Data oversharing could be a problem with surfacing data that you’d rather keep secret!</a:t>
            </a:r>
          </a:p>
        </p:txBody>
      </p:sp>
      <p:sp>
        <p:nvSpPr>
          <p:cNvPr id="2" name="Title 1">
            <a:extLst>
              <a:ext uri="{FF2B5EF4-FFF2-40B4-BE49-F238E27FC236}">
                <a16:creationId xmlns:a16="http://schemas.microsoft.com/office/drawing/2014/main" id="{CC0D8668-F48D-1361-D97A-2400A5FEA6AE}"/>
              </a:ext>
            </a:extLst>
          </p:cNvPr>
          <p:cNvSpPr>
            <a:spLocks noGrp="1"/>
          </p:cNvSpPr>
          <p:nvPr>
            <p:ph type="title"/>
          </p:nvPr>
        </p:nvSpPr>
        <p:spPr/>
        <p:txBody>
          <a:bodyPr/>
          <a:lstStyle/>
          <a:p>
            <a:r>
              <a:rPr lang="en-US" dirty="0">
                <a:solidFill>
                  <a:schemeClr val="bg1"/>
                </a:solidFill>
              </a:rPr>
              <a:t>Copilot</a:t>
            </a:r>
          </a:p>
        </p:txBody>
      </p:sp>
      <p:pic>
        <p:nvPicPr>
          <p:cNvPr id="1034" name="Picture 10" descr="Image result for microsoft copilot icon">
            <a:extLst>
              <a:ext uri="{FF2B5EF4-FFF2-40B4-BE49-F238E27FC236}">
                <a16:creationId xmlns:a16="http://schemas.microsoft.com/office/drawing/2014/main" id="{F9BC3A05-F32F-563F-D143-7532E63CB8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24754" y="120411"/>
            <a:ext cx="2765574" cy="3172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73233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3" name="Rectangle 1032">
            <a:extLst>
              <a:ext uri="{FF2B5EF4-FFF2-40B4-BE49-F238E27FC236}">
                <a16:creationId xmlns:a16="http://schemas.microsoft.com/office/drawing/2014/main" id="{489B7BFD-8F45-4093-AD9C-91B15B0503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5" name="Freeform: Shape 1034">
            <a:extLst>
              <a:ext uri="{FF2B5EF4-FFF2-40B4-BE49-F238E27FC236}">
                <a16:creationId xmlns:a16="http://schemas.microsoft.com/office/drawing/2014/main" id="{498F8FF6-43B4-494A-AF8F-123A4983ED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608" y="-12700"/>
            <a:ext cx="5289386" cy="5000826"/>
          </a:xfrm>
          <a:custGeom>
            <a:avLst/>
            <a:gdLst>
              <a:gd name="connsiteX0" fmla="*/ 1825048 w 6355652"/>
              <a:gd name="connsiteY0" fmla="*/ 0 h 6050127"/>
              <a:gd name="connsiteX1" fmla="*/ 4530604 w 6355652"/>
              <a:gd name="connsiteY1" fmla="*/ 0 h 6050127"/>
              <a:gd name="connsiteX2" fmla="*/ 4692567 w 6355652"/>
              <a:gd name="connsiteY2" fmla="*/ 78022 h 6050127"/>
              <a:gd name="connsiteX3" fmla="*/ 6355652 w 6355652"/>
              <a:gd name="connsiteY3" fmla="*/ 2872301 h 6050127"/>
              <a:gd name="connsiteX4" fmla="*/ 3177826 w 6355652"/>
              <a:gd name="connsiteY4" fmla="*/ 6050127 h 6050127"/>
              <a:gd name="connsiteX5" fmla="*/ 0 w 6355652"/>
              <a:gd name="connsiteY5" fmla="*/ 2872301 h 6050127"/>
              <a:gd name="connsiteX6" fmla="*/ 1663086 w 6355652"/>
              <a:gd name="connsiteY6" fmla="*/ 78022 h 605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55652" h="6050127">
                <a:moveTo>
                  <a:pt x="1825048" y="0"/>
                </a:moveTo>
                <a:lnTo>
                  <a:pt x="4530604" y="0"/>
                </a:lnTo>
                <a:lnTo>
                  <a:pt x="4692567" y="78022"/>
                </a:lnTo>
                <a:cubicBezTo>
                  <a:pt x="5683175" y="616152"/>
                  <a:pt x="6355652" y="1665694"/>
                  <a:pt x="6355652" y="2872301"/>
                </a:cubicBezTo>
                <a:cubicBezTo>
                  <a:pt x="6355652" y="4627366"/>
                  <a:pt x="4932891" y="6050127"/>
                  <a:pt x="3177826" y="6050127"/>
                </a:cubicBezTo>
                <a:cubicBezTo>
                  <a:pt x="1422761" y="6050127"/>
                  <a:pt x="0" y="4627366"/>
                  <a:pt x="0" y="2872301"/>
                </a:cubicBezTo>
                <a:cubicBezTo>
                  <a:pt x="0" y="1665694"/>
                  <a:pt x="672477" y="616152"/>
                  <a:pt x="1663086" y="78022"/>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7" name="Freeform: Shape 1036">
            <a:extLst>
              <a:ext uri="{FF2B5EF4-FFF2-40B4-BE49-F238E27FC236}">
                <a16:creationId xmlns:a16="http://schemas.microsoft.com/office/drawing/2014/main" id="{FE7142A8-393B-47A8-A092-8716623629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688" y="-12700"/>
            <a:ext cx="5289386" cy="5009716"/>
          </a:xfrm>
          <a:custGeom>
            <a:avLst/>
            <a:gdLst>
              <a:gd name="connsiteX0" fmla="*/ 1825048 w 6355652"/>
              <a:gd name="connsiteY0" fmla="*/ 0 h 6050127"/>
              <a:gd name="connsiteX1" fmla="*/ 4530604 w 6355652"/>
              <a:gd name="connsiteY1" fmla="*/ 0 h 6050127"/>
              <a:gd name="connsiteX2" fmla="*/ 4692567 w 6355652"/>
              <a:gd name="connsiteY2" fmla="*/ 78022 h 6050127"/>
              <a:gd name="connsiteX3" fmla="*/ 6355652 w 6355652"/>
              <a:gd name="connsiteY3" fmla="*/ 2872301 h 6050127"/>
              <a:gd name="connsiteX4" fmla="*/ 3177826 w 6355652"/>
              <a:gd name="connsiteY4" fmla="*/ 6050127 h 6050127"/>
              <a:gd name="connsiteX5" fmla="*/ 0 w 6355652"/>
              <a:gd name="connsiteY5" fmla="*/ 2872301 h 6050127"/>
              <a:gd name="connsiteX6" fmla="*/ 1663086 w 6355652"/>
              <a:gd name="connsiteY6" fmla="*/ 78022 h 605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55652" h="6050127">
                <a:moveTo>
                  <a:pt x="1825048" y="0"/>
                </a:moveTo>
                <a:lnTo>
                  <a:pt x="4530604" y="0"/>
                </a:lnTo>
                <a:lnTo>
                  <a:pt x="4692567" y="78022"/>
                </a:lnTo>
                <a:cubicBezTo>
                  <a:pt x="5683175" y="616152"/>
                  <a:pt x="6355652" y="1665694"/>
                  <a:pt x="6355652" y="2872301"/>
                </a:cubicBezTo>
                <a:cubicBezTo>
                  <a:pt x="6355652" y="4627366"/>
                  <a:pt x="4932891" y="6050127"/>
                  <a:pt x="3177826" y="6050127"/>
                </a:cubicBezTo>
                <a:cubicBezTo>
                  <a:pt x="1422761" y="6050127"/>
                  <a:pt x="0" y="4627366"/>
                  <a:pt x="0" y="2872301"/>
                </a:cubicBezTo>
                <a:cubicBezTo>
                  <a:pt x="0" y="1665694"/>
                  <a:pt x="672477" y="616152"/>
                  <a:pt x="1663086" y="78022"/>
                </a:cubicBezTo>
                <a:close/>
              </a:path>
            </a:pathLst>
          </a:cu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9" name="Freeform: Shape 1038">
            <a:extLst>
              <a:ext uri="{FF2B5EF4-FFF2-40B4-BE49-F238E27FC236}">
                <a16:creationId xmlns:a16="http://schemas.microsoft.com/office/drawing/2014/main" id="{EA14E168-70E6-4C9F-BB61-FCF0AF3689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700" y="-12700"/>
            <a:ext cx="5239448" cy="4902669"/>
          </a:xfrm>
          <a:custGeom>
            <a:avLst/>
            <a:gdLst>
              <a:gd name="connsiteX0" fmla="*/ 1223006 w 5239448"/>
              <a:gd name="connsiteY0" fmla="*/ 0 h 4902669"/>
              <a:gd name="connsiteX1" fmla="*/ 3966508 w 5239448"/>
              <a:gd name="connsiteY1" fmla="*/ 0 h 4902669"/>
              <a:gd name="connsiteX2" fmla="*/ 4073429 w 5239448"/>
              <a:gd name="connsiteY2" fmla="*/ 64957 h 4902669"/>
              <a:gd name="connsiteX3" fmla="*/ 5239448 w 5239448"/>
              <a:gd name="connsiteY3" fmla="*/ 2257977 h 4902669"/>
              <a:gd name="connsiteX4" fmla="*/ 2594756 w 5239448"/>
              <a:gd name="connsiteY4" fmla="*/ 4902669 h 4902669"/>
              <a:gd name="connsiteX5" fmla="*/ 3795 w 5239448"/>
              <a:gd name="connsiteY5" fmla="*/ 2790975 h 4902669"/>
              <a:gd name="connsiteX6" fmla="*/ 0 w 5239448"/>
              <a:gd name="connsiteY6" fmla="*/ 2766110 h 4902669"/>
              <a:gd name="connsiteX7" fmla="*/ 0 w 5239448"/>
              <a:gd name="connsiteY7" fmla="*/ 1745670 h 4902669"/>
              <a:gd name="connsiteX8" fmla="*/ 33326 w 5239448"/>
              <a:gd name="connsiteY8" fmla="*/ 1597027 h 4902669"/>
              <a:gd name="connsiteX9" fmla="*/ 1116084 w 5239448"/>
              <a:gd name="connsiteY9" fmla="*/ 64957 h 490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39448" h="4902669">
                <a:moveTo>
                  <a:pt x="1223006" y="0"/>
                </a:moveTo>
                <a:lnTo>
                  <a:pt x="3966508" y="0"/>
                </a:lnTo>
                <a:lnTo>
                  <a:pt x="4073429" y="64957"/>
                </a:lnTo>
                <a:cubicBezTo>
                  <a:pt x="4776921" y="540227"/>
                  <a:pt x="5239448" y="1345088"/>
                  <a:pt x="5239448" y="2257977"/>
                </a:cubicBezTo>
                <a:cubicBezTo>
                  <a:pt x="5239448" y="3718600"/>
                  <a:pt x="4055379" y="4902669"/>
                  <a:pt x="2594756" y="4902669"/>
                </a:cubicBezTo>
                <a:cubicBezTo>
                  <a:pt x="1316711" y="4902669"/>
                  <a:pt x="250402" y="3996116"/>
                  <a:pt x="3795" y="2790975"/>
                </a:cubicBezTo>
                <a:lnTo>
                  <a:pt x="0" y="2766110"/>
                </a:lnTo>
                <a:lnTo>
                  <a:pt x="0" y="1745670"/>
                </a:lnTo>
                <a:lnTo>
                  <a:pt x="33326" y="1597027"/>
                </a:lnTo>
                <a:cubicBezTo>
                  <a:pt x="196388" y="963257"/>
                  <a:pt x="588464" y="421409"/>
                  <a:pt x="1116084" y="64957"/>
                </a:cubicBezTo>
                <a:close/>
              </a:path>
            </a:pathLst>
          </a:cu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Title 21">
            <a:extLst>
              <a:ext uri="{FF2B5EF4-FFF2-40B4-BE49-F238E27FC236}">
                <a16:creationId xmlns:a16="http://schemas.microsoft.com/office/drawing/2014/main" id="{F8FAEED9-1ECD-45F9-87A0-9394BAEABB79}"/>
              </a:ext>
            </a:extLst>
          </p:cNvPr>
          <p:cNvSpPr>
            <a:spLocks noGrp="1"/>
          </p:cNvSpPr>
          <p:nvPr>
            <p:ph type="ctrTitle"/>
          </p:nvPr>
        </p:nvSpPr>
        <p:spPr>
          <a:xfrm>
            <a:off x="217476" y="634382"/>
            <a:ext cx="4779096" cy="2245909"/>
          </a:xfrm>
        </p:spPr>
        <p:txBody>
          <a:bodyPr vert="horz" lIns="91440" tIns="45720" rIns="91440" bIns="45720" rtlCol="0" anchor="b" anchorCtr="0">
            <a:normAutofit/>
          </a:bodyPr>
          <a:lstStyle/>
          <a:p>
            <a:pPr marL="0" indent="0"/>
            <a:r>
              <a:rPr lang="en-US" sz="3500" dirty="0">
                <a:solidFill>
                  <a:schemeClr val="bg1"/>
                </a:solidFill>
                <a:latin typeface="Times New Roman" panose="02020603050405020304" pitchFamily="18" charset="0"/>
                <a:cs typeface="Times New Roman" panose="02020603050405020304" pitchFamily="18" charset="0"/>
              </a:rPr>
              <a:t>Amber Roberts </a:t>
            </a:r>
            <a:br>
              <a:rPr lang="en-US" sz="2800" dirty="0">
                <a:solidFill>
                  <a:schemeClr val="bg1"/>
                </a:solidFill>
                <a:latin typeface="Times New Roman" panose="02020603050405020304" pitchFamily="18" charset="0"/>
                <a:cs typeface="Times New Roman" panose="02020603050405020304" pitchFamily="18" charset="0"/>
              </a:rPr>
            </a:br>
            <a:r>
              <a:rPr lang="en-US" sz="2800" dirty="0">
                <a:solidFill>
                  <a:schemeClr val="bg1"/>
                </a:solidFill>
                <a:latin typeface="Times New Roman" panose="02020603050405020304" pitchFamily="18" charset="0"/>
                <a:cs typeface="Times New Roman" panose="02020603050405020304" pitchFamily="18" charset="0"/>
              </a:rPr>
              <a:t>CIGO, ACP, MBA</a:t>
            </a:r>
            <a:br>
              <a:rPr lang="en-US" sz="2800" dirty="0">
                <a:solidFill>
                  <a:schemeClr val="bg1"/>
                </a:solidFill>
                <a:latin typeface="Times New Roman" panose="02020603050405020304" pitchFamily="18" charset="0"/>
                <a:cs typeface="Times New Roman" panose="02020603050405020304" pitchFamily="18" charset="0"/>
              </a:rPr>
            </a:br>
            <a:br>
              <a:rPr lang="en-US" sz="2800" dirty="0">
                <a:solidFill>
                  <a:schemeClr val="bg1"/>
                </a:solidFill>
                <a:latin typeface="Times New Roman" panose="02020603050405020304" pitchFamily="18" charset="0"/>
                <a:cs typeface="Times New Roman" panose="02020603050405020304" pitchFamily="18" charset="0"/>
              </a:rPr>
            </a:br>
            <a:r>
              <a:rPr lang="en-US" sz="2200" dirty="0">
                <a:solidFill>
                  <a:schemeClr val="bg1"/>
                </a:solidFill>
                <a:latin typeface="Times New Roman" panose="02020603050405020304" pitchFamily="18" charset="0"/>
                <a:cs typeface="Times New Roman" panose="02020603050405020304" pitchFamily="18" charset="0"/>
                <a:hlinkClick r:id="rId2"/>
              </a:rPr>
              <a:t>Amber.Roberts@Kiewit.com</a:t>
            </a:r>
            <a:r>
              <a:rPr lang="en-US" sz="2200" dirty="0">
                <a:solidFill>
                  <a:schemeClr val="bg1"/>
                </a:solidFill>
                <a:latin typeface="Times New Roman" panose="02020603050405020304" pitchFamily="18" charset="0"/>
                <a:cs typeface="Times New Roman" panose="02020603050405020304" pitchFamily="18" charset="0"/>
              </a:rPr>
              <a:t> </a:t>
            </a:r>
            <a:br>
              <a:rPr lang="en-US" sz="2200" dirty="0">
                <a:solidFill>
                  <a:schemeClr val="bg1"/>
                </a:solidFill>
                <a:latin typeface="Times New Roman" panose="02020603050405020304" pitchFamily="18" charset="0"/>
                <a:cs typeface="Times New Roman" panose="02020603050405020304" pitchFamily="18" charset="0"/>
              </a:rPr>
            </a:br>
            <a:r>
              <a:rPr lang="en-US" sz="2200" dirty="0">
                <a:solidFill>
                  <a:schemeClr val="bg1"/>
                </a:solidFill>
                <a:latin typeface="Times New Roman" panose="02020603050405020304" pitchFamily="18" charset="0"/>
                <a:cs typeface="Times New Roman" panose="02020603050405020304" pitchFamily="18" charset="0"/>
              </a:rPr>
              <a:t>LinkedIn: </a:t>
            </a:r>
            <a:r>
              <a:rPr lang="en-US" sz="2200" dirty="0">
                <a:solidFill>
                  <a:schemeClr val="bg1"/>
                </a:solidFill>
                <a:latin typeface="Times New Roman" panose="02020603050405020304" pitchFamily="18" charset="0"/>
                <a:cs typeface="Times New Roman" panose="02020603050405020304" pitchFamily="18" charset="0"/>
                <a:hlinkClick r:id="rId3"/>
              </a:rPr>
              <a:t>linkedin.com/in/-</a:t>
            </a:r>
            <a:r>
              <a:rPr lang="en-US" sz="2200" dirty="0" err="1">
                <a:solidFill>
                  <a:schemeClr val="bg1"/>
                </a:solidFill>
                <a:latin typeface="Times New Roman" panose="02020603050405020304" pitchFamily="18" charset="0"/>
                <a:cs typeface="Times New Roman" panose="02020603050405020304" pitchFamily="18" charset="0"/>
                <a:hlinkClick r:id="rId3"/>
              </a:rPr>
              <a:t>amberroberts</a:t>
            </a:r>
            <a:endParaRPr lang="en-US" sz="4800" kern="1200" dirty="0">
              <a:solidFill>
                <a:schemeClr val="bg1"/>
              </a:solidFill>
              <a:latin typeface="+mj-lt"/>
              <a:ea typeface="+mj-ea"/>
              <a:cs typeface="+mj-cs"/>
            </a:endParaRPr>
          </a:p>
        </p:txBody>
      </p:sp>
      <p:sp>
        <p:nvSpPr>
          <p:cNvPr id="1041" name="Graphic 212">
            <a:extLst>
              <a:ext uri="{FF2B5EF4-FFF2-40B4-BE49-F238E27FC236}">
                <a16:creationId xmlns:a16="http://schemas.microsoft.com/office/drawing/2014/main" id="{279CAF82-0ECF-42BE-8F37-F71941E5D4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49933" y="1550555"/>
            <a:ext cx="413564" cy="413564"/>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6">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pic>
        <p:nvPicPr>
          <p:cNvPr id="1028" name="Picture 4" descr="Amber Roberts">
            <a:extLst>
              <a:ext uri="{FF2B5EF4-FFF2-40B4-BE49-F238E27FC236}">
                <a16:creationId xmlns:a16="http://schemas.microsoft.com/office/drawing/2014/main" id="{EBC6BBCC-E152-491C-93CC-0AA53C2FBAD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3" b="3"/>
          <a:stretch/>
        </p:blipFill>
        <p:spPr bwMode="auto">
          <a:xfrm>
            <a:off x="5666308" y="170244"/>
            <a:ext cx="2885716" cy="2885716"/>
          </a:xfrm>
          <a:custGeom>
            <a:avLst/>
            <a:gdLst/>
            <a:ahLst/>
            <a:cxnLst/>
            <a:rect l="l" t="t" r="r" b="b"/>
            <a:pathLst>
              <a:path w="2885716" h="2885716">
                <a:moveTo>
                  <a:pt x="1442858" y="0"/>
                </a:moveTo>
                <a:cubicBezTo>
                  <a:pt x="2239726" y="0"/>
                  <a:pt x="2885716" y="645990"/>
                  <a:pt x="2885716" y="1442858"/>
                </a:cubicBezTo>
                <a:cubicBezTo>
                  <a:pt x="2885716" y="2239726"/>
                  <a:pt x="2239726" y="2885716"/>
                  <a:pt x="1442858" y="2885716"/>
                </a:cubicBezTo>
                <a:cubicBezTo>
                  <a:pt x="645990" y="2885716"/>
                  <a:pt x="0" y="2239726"/>
                  <a:pt x="0" y="1442858"/>
                </a:cubicBezTo>
                <a:cubicBezTo>
                  <a:pt x="0" y="645990"/>
                  <a:pt x="645990" y="0"/>
                  <a:pt x="1442858" y="0"/>
                </a:cubicBezTo>
                <a:close/>
              </a:path>
            </a:pathLst>
          </a:custGeom>
          <a:noFill/>
          <a:extLst>
            <a:ext uri="{909E8E84-426E-40DD-AFC4-6F175D3DCCD1}">
              <a14:hiddenFill xmlns:a14="http://schemas.microsoft.com/office/drawing/2010/main">
                <a:solidFill>
                  <a:srgbClr val="FFFFFF"/>
                </a:solidFill>
              </a14:hiddenFill>
            </a:ext>
          </a:extLst>
        </p:spPr>
      </p:pic>
      <p:pic>
        <p:nvPicPr>
          <p:cNvPr id="27" name="Picture Placeholder 26" descr="Data Points Digital background">
            <a:extLst>
              <a:ext uri="{FF2B5EF4-FFF2-40B4-BE49-F238E27FC236}">
                <a16:creationId xmlns:a16="http://schemas.microsoft.com/office/drawing/2014/main" id="{9E660784-34E2-4CDA-926A-DDD6AAF35046}"/>
              </a:ext>
            </a:extLst>
          </p:cNvPr>
          <p:cNvPicPr>
            <a:picLocks noGrp="1" noChangeAspect="1"/>
          </p:cNvPicPr>
          <p:nvPr>
            <p:ph type="pic" sz="quarter" idx="15"/>
          </p:nvPr>
        </p:nvPicPr>
        <p:blipFill rotWithShape="1">
          <a:blip r:embed="rId5" cstate="screen">
            <a:extLst>
              <a:ext uri="{28A0092B-C50C-407E-A947-70E740481C1C}">
                <a14:useLocalDpi xmlns:a14="http://schemas.microsoft.com/office/drawing/2010/main" val="0"/>
              </a:ext>
            </a:extLst>
          </a:blip>
          <a:srcRect l="16165" r="20220" b="4"/>
          <a:stretch/>
        </p:blipFill>
        <p:spPr>
          <a:xfrm>
            <a:off x="8844338" y="10"/>
            <a:ext cx="3347663" cy="2986304"/>
          </a:xfrm>
          <a:custGeom>
            <a:avLst/>
            <a:gdLst/>
            <a:ahLst/>
            <a:cxnLst/>
            <a:rect l="l" t="t" r="r" b="b"/>
            <a:pathLst>
              <a:path w="3347663" h="2986314">
                <a:moveTo>
                  <a:pt x="458203" y="0"/>
                </a:moveTo>
                <a:lnTo>
                  <a:pt x="3126555" y="0"/>
                </a:lnTo>
                <a:lnTo>
                  <a:pt x="3175466" y="53815"/>
                </a:lnTo>
                <a:cubicBezTo>
                  <a:pt x="3239389" y="131273"/>
                  <a:pt x="3296932" y="214191"/>
                  <a:pt x="3347288" y="301766"/>
                </a:cubicBezTo>
                <a:lnTo>
                  <a:pt x="3347663" y="302487"/>
                </a:lnTo>
                <a:lnTo>
                  <a:pt x="3347663" y="2082469"/>
                </a:lnTo>
                <a:lnTo>
                  <a:pt x="3278648" y="2196072"/>
                </a:lnTo>
                <a:cubicBezTo>
                  <a:pt x="2956544" y="2672847"/>
                  <a:pt x="2411068" y="2986314"/>
                  <a:pt x="1792379" y="2986314"/>
                </a:cubicBezTo>
                <a:cubicBezTo>
                  <a:pt x="802475" y="2986314"/>
                  <a:pt x="0" y="2183839"/>
                  <a:pt x="0" y="1193935"/>
                </a:cubicBezTo>
                <a:cubicBezTo>
                  <a:pt x="0" y="760853"/>
                  <a:pt x="153599" y="363644"/>
                  <a:pt x="409292" y="53815"/>
                </a:cubicBezTo>
                <a:close/>
              </a:path>
            </a:pathLst>
          </a:custGeom>
        </p:spPr>
      </p:pic>
      <p:sp>
        <p:nvSpPr>
          <p:cNvPr id="6" name="Slide Number Placeholder 5">
            <a:extLst>
              <a:ext uri="{FF2B5EF4-FFF2-40B4-BE49-F238E27FC236}">
                <a16:creationId xmlns:a16="http://schemas.microsoft.com/office/drawing/2014/main" id="{36E60F23-FB58-4EF8-82FD-E86CED25FDD4}"/>
              </a:ext>
            </a:extLst>
          </p:cNvPr>
          <p:cNvSpPr>
            <a:spLocks noGrp="1"/>
          </p:cNvSpPr>
          <p:nvPr>
            <p:ph type="sldNum" sz="quarter" idx="12"/>
          </p:nvPr>
        </p:nvSpPr>
        <p:spPr>
          <a:xfrm>
            <a:off x="10327820" y="6356350"/>
            <a:ext cx="1025979" cy="365125"/>
          </a:xfrm>
        </p:spPr>
        <p:txBody>
          <a:bodyPr vert="horz" lIns="91440" tIns="45720" rIns="91440" bIns="45720" rtlCol="0" anchor="ctr">
            <a:normAutofit/>
          </a:bodyPr>
          <a:lstStyle/>
          <a:p>
            <a:pPr>
              <a:spcAft>
                <a:spcPts val="600"/>
              </a:spcAft>
            </a:pPr>
            <a:fld id="{DBA1B0FB-D917-4C8C-928F-313BD683BF39}" type="slidenum">
              <a:rPr lang="en-US">
                <a:solidFill>
                  <a:schemeClr val="bg1"/>
                </a:solidFill>
              </a:rPr>
              <a:pPr>
                <a:spcAft>
                  <a:spcPts val="600"/>
                </a:spcAft>
              </a:pPr>
              <a:t>31</a:t>
            </a:fld>
            <a:endParaRPr lang="en-US">
              <a:solidFill>
                <a:schemeClr val="bg1"/>
              </a:solidFill>
            </a:endParaRPr>
          </a:p>
        </p:txBody>
      </p:sp>
      <p:pic>
        <p:nvPicPr>
          <p:cNvPr id="33" name="Picture Placeholder 32" descr="Data Points Digital background">
            <a:extLst>
              <a:ext uri="{FF2B5EF4-FFF2-40B4-BE49-F238E27FC236}">
                <a16:creationId xmlns:a16="http://schemas.microsoft.com/office/drawing/2014/main" id="{48106962-23C6-4DFE-BB3A-E5FFF03F38CE}"/>
              </a:ext>
            </a:extLst>
          </p:cNvPr>
          <p:cNvPicPr>
            <a:picLocks noGrp="1" noChangeAspect="1"/>
          </p:cNvPicPr>
          <p:nvPr>
            <p:ph type="pic" sz="quarter" idx="16"/>
          </p:nvPr>
        </p:nvPicPr>
        <p:blipFill rotWithShape="1">
          <a:blip r:embed="rId6" cstate="screen">
            <a:extLst>
              <a:ext uri="{28A0092B-C50C-407E-A947-70E740481C1C}">
                <a14:useLocalDpi xmlns:a14="http://schemas.microsoft.com/office/drawing/2010/main" val="0"/>
              </a:ext>
            </a:extLst>
          </a:blip>
          <a:srcRect l="7112" r="20202" b="-3"/>
          <a:stretch/>
        </p:blipFill>
        <p:spPr>
          <a:xfrm>
            <a:off x="5940224" y="3122839"/>
            <a:ext cx="4783902" cy="3735161"/>
          </a:xfrm>
          <a:custGeom>
            <a:avLst/>
            <a:gdLst/>
            <a:ahLst/>
            <a:cxnLst/>
            <a:rect l="l" t="t" r="r" b="b"/>
            <a:pathLst>
              <a:path w="4783902" h="3735161">
                <a:moveTo>
                  <a:pt x="2391951" y="0"/>
                </a:moveTo>
                <a:cubicBezTo>
                  <a:pt x="3712988" y="0"/>
                  <a:pt x="4783902" y="1070915"/>
                  <a:pt x="4783902" y="2391951"/>
                </a:cubicBezTo>
                <a:cubicBezTo>
                  <a:pt x="4783902" y="2846058"/>
                  <a:pt x="4657359" y="3270609"/>
                  <a:pt x="4437611" y="3632264"/>
                </a:cubicBezTo>
                <a:lnTo>
                  <a:pt x="4370329" y="3735161"/>
                </a:lnTo>
                <a:lnTo>
                  <a:pt x="413573" y="3735161"/>
                </a:lnTo>
                <a:lnTo>
                  <a:pt x="346291" y="3632264"/>
                </a:lnTo>
                <a:cubicBezTo>
                  <a:pt x="126544" y="3270609"/>
                  <a:pt x="0" y="2846058"/>
                  <a:pt x="0" y="2391951"/>
                </a:cubicBezTo>
                <a:cubicBezTo>
                  <a:pt x="0" y="1070915"/>
                  <a:pt x="1070915" y="0"/>
                  <a:pt x="2391951" y="0"/>
                </a:cubicBezTo>
                <a:close/>
              </a:path>
            </a:pathLst>
          </a:custGeom>
        </p:spPr>
      </p:pic>
      <p:grpSp>
        <p:nvGrpSpPr>
          <p:cNvPr id="1043" name="Graphic 185">
            <a:extLst>
              <a:ext uri="{FF2B5EF4-FFF2-40B4-BE49-F238E27FC236}">
                <a16:creationId xmlns:a16="http://schemas.microsoft.com/office/drawing/2014/main" id="{FB9739EB-7F66-433D-841F-AB3CD18700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984508" y="3194155"/>
            <a:ext cx="1054466" cy="469689"/>
            <a:chOff x="9841624" y="4115729"/>
            <a:chExt cx="602169" cy="268223"/>
          </a:xfrm>
          <a:solidFill>
            <a:schemeClr val="tx1"/>
          </a:solidFill>
        </p:grpSpPr>
        <p:sp>
          <p:nvSpPr>
            <p:cNvPr id="1044" name="Freeform: Shape 1043">
              <a:extLst>
                <a:ext uri="{FF2B5EF4-FFF2-40B4-BE49-F238E27FC236}">
                  <a16:creationId xmlns:a16="http://schemas.microsoft.com/office/drawing/2014/main" id="{104F2BBD-A005-4DCB-9566-F2351050BE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45" name="Freeform: Shape 1044">
              <a:extLst>
                <a:ext uri="{FF2B5EF4-FFF2-40B4-BE49-F238E27FC236}">
                  <a16:creationId xmlns:a16="http://schemas.microsoft.com/office/drawing/2014/main" id="{8B00DEC7-198B-49D1-98FD-018F3ECFCF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46" name="Freeform: Shape 1045">
              <a:extLst>
                <a:ext uri="{FF2B5EF4-FFF2-40B4-BE49-F238E27FC236}">
                  <a16:creationId xmlns:a16="http://schemas.microsoft.com/office/drawing/2014/main" id="{F14DFC82-B3B3-468E-91B3-1302CFC684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47" name="Freeform: Shape 1046">
              <a:extLst>
                <a:ext uri="{FF2B5EF4-FFF2-40B4-BE49-F238E27FC236}">
                  <a16:creationId xmlns:a16="http://schemas.microsoft.com/office/drawing/2014/main" id="{D3250EFE-214E-4B8E-AF96-036A514FFB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48" name="Freeform: Shape 1047">
              <a:extLst>
                <a:ext uri="{FF2B5EF4-FFF2-40B4-BE49-F238E27FC236}">
                  <a16:creationId xmlns:a16="http://schemas.microsoft.com/office/drawing/2014/main" id="{AD058EBE-D4A5-4C43-B170-6A451F87A7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dirty="0"/>
            </a:p>
          </p:txBody>
        </p:sp>
      </p:grpSp>
      <p:grpSp>
        <p:nvGrpSpPr>
          <p:cNvPr id="1050" name="Graphic 185">
            <a:extLst>
              <a:ext uri="{FF2B5EF4-FFF2-40B4-BE49-F238E27FC236}">
                <a16:creationId xmlns:a16="http://schemas.microsoft.com/office/drawing/2014/main" id="{9D69F773-8C5C-486C-B033-51C7BB3B366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984508" y="3194155"/>
            <a:ext cx="1054466" cy="469689"/>
            <a:chOff x="9841624" y="4115729"/>
            <a:chExt cx="602169" cy="268223"/>
          </a:xfrm>
          <a:solidFill>
            <a:schemeClr val="tx1">
              <a:alpha val="20000"/>
            </a:schemeClr>
          </a:solidFill>
        </p:grpSpPr>
        <p:sp>
          <p:nvSpPr>
            <p:cNvPr id="1051" name="Freeform: Shape 1050">
              <a:extLst>
                <a:ext uri="{FF2B5EF4-FFF2-40B4-BE49-F238E27FC236}">
                  <a16:creationId xmlns:a16="http://schemas.microsoft.com/office/drawing/2014/main" id="{B1948534-1A91-4F84-8612-1C2B4C52FB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52" name="Freeform: Shape 1051">
              <a:extLst>
                <a:ext uri="{FF2B5EF4-FFF2-40B4-BE49-F238E27FC236}">
                  <a16:creationId xmlns:a16="http://schemas.microsoft.com/office/drawing/2014/main" id="{1FAA3112-9317-4953-B51A-BAD23D7DF5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53" name="Freeform: Shape 1052">
              <a:extLst>
                <a:ext uri="{FF2B5EF4-FFF2-40B4-BE49-F238E27FC236}">
                  <a16:creationId xmlns:a16="http://schemas.microsoft.com/office/drawing/2014/main" id="{3E7BE1D1-6120-4115-B796-7DE6B90C65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54" name="Freeform: Shape 1053">
              <a:extLst>
                <a:ext uri="{FF2B5EF4-FFF2-40B4-BE49-F238E27FC236}">
                  <a16:creationId xmlns:a16="http://schemas.microsoft.com/office/drawing/2014/main" id="{97B0F1BC-B7BD-4C24-84F9-190E76D9E0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55" name="Freeform: Shape 1054">
              <a:extLst>
                <a:ext uri="{FF2B5EF4-FFF2-40B4-BE49-F238E27FC236}">
                  <a16:creationId xmlns:a16="http://schemas.microsoft.com/office/drawing/2014/main" id="{B59CF39A-C85C-4CDA-82E5-A8835E7CA7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dirty="0"/>
            </a:p>
          </p:txBody>
        </p:sp>
      </p:grpSp>
      <p:grpSp>
        <p:nvGrpSpPr>
          <p:cNvPr id="1057" name="Graphic 185">
            <a:extLst>
              <a:ext uri="{FF2B5EF4-FFF2-40B4-BE49-F238E27FC236}">
                <a16:creationId xmlns:a16="http://schemas.microsoft.com/office/drawing/2014/main" id="{EEC0EF42-FB7F-40F4-9F83-19A3651C745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984508" y="3194155"/>
            <a:ext cx="1054466" cy="469689"/>
            <a:chOff x="9841624" y="4115729"/>
            <a:chExt cx="602169" cy="268223"/>
          </a:xfrm>
          <a:solidFill>
            <a:schemeClr val="bg1"/>
          </a:solidFill>
        </p:grpSpPr>
        <p:sp>
          <p:nvSpPr>
            <p:cNvPr id="1058" name="Freeform: Shape 1057">
              <a:extLst>
                <a:ext uri="{FF2B5EF4-FFF2-40B4-BE49-F238E27FC236}">
                  <a16:creationId xmlns:a16="http://schemas.microsoft.com/office/drawing/2014/main" id="{ECC34073-7A02-43A0-B4FB-819AC6430A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59" name="Freeform: Shape 1058">
              <a:extLst>
                <a:ext uri="{FF2B5EF4-FFF2-40B4-BE49-F238E27FC236}">
                  <a16:creationId xmlns:a16="http://schemas.microsoft.com/office/drawing/2014/main" id="{424CA304-6681-4FF9-A857-D79562307C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60" name="Freeform: Shape 1059">
              <a:extLst>
                <a:ext uri="{FF2B5EF4-FFF2-40B4-BE49-F238E27FC236}">
                  <a16:creationId xmlns:a16="http://schemas.microsoft.com/office/drawing/2014/main" id="{4F6FEDF2-6576-4B8E-81AF-84B914A1F0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61" name="Freeform: Shape 1060">
              <a:extLst>
                <a:ext uri="{FF2B5EF4-FFF2-40B4-BE49-F238E27FC236}">
                  <a16:creationId xmlns:a16="http://schemas.microsoft.com/office/drawing/2014/main" id="{8BE5E56F-A9D6-490C-AD4D-5F1B521A56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62" name="Freeform: Shape 1061">
              <a:extLst>
                <a:ext uri="{FF2B5EF4-FFF2-40B4-BE49-F238E27FC236}">
                  <a16:creationId xmlns:a16="http://schemas.microsoft.com/office/drawing/2014/main" id="{67E4C189-B44E-4E1C-B1AF-25081DA3DD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dirty="0"/>
            </a:p>
          </p:txBody>
        </p:sp>
      </p:grpSp>
      <p:sp>
        <p:nvSpPr>
          <p:cNvPr id="1064" name="Oval 1063">
            <a:extLst>
              <a:ext uri="{FF2B5EF4-FFF2-40B4-BE49-F238E27FC236}">
                <a16:creationId xmlns:a16="http://schemas.microsoft.com/office/drawing/2014/main" id="{033BC44A-0661-43B4-9C14-FD5963C226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12379" y="5678021"/>
            <a:ext cx="319941" cy="319941"/>
          </a:xfrm>
          <a:prstGeom prst="ellipse">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66" name="Oval 1065">
            <a:extLst>
              <a:ext uri="{FF2B5EF4-FFF2-40B4-BE49-F238E27FC236}">
                <a16:creationId xmlns:a16="http://schemas.microsoft.com/office/drawing/2014/main" id="{BF7B0E8E-1D1E-4BA4-A360-D8A1FF31E4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12379" y="5678021"/>
            <a:ext cx="319941" cy="319941"/>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2939187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2"/>
                                        </p:tgtEl>
                                        <p:attrNameLst>
                                          <p:attrName>style.visibility</p:attrName>
                                        </p:attrNameLst>
                                      </p:cBhvr>
                                      <p:to>
                                        <p:strVal val="visible"/>
                                      </p:to>
                                    </p:set>
                                    <p:animEffect transition="in" filter="fade">
                                      <p:cBhvr>
                                        <p:cTn id="7" dur="7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a:extLst>
              <a:ext uri="{FF2B5EF4-FFF2-40B4-BE49-F238E27FC236}">
                <a16:creationId xmlns:a16="http://schemas.microsoft.com/office/drawing/2014/main" id="{CC0D8668-F48D-1361-D97A-2400A5FEA6AE}"/>
              </a:ext>
            </a:extLst>
          </p:cNvPr>
          <p:cNvSpPr>
            <a:spLocks noGrp="1"/>
          </p:cNvSpPr>
          <p:nvPr>
            <p:ph type="title"/>
          </p:nvPr>
        </p:nvSpPr>
        <p:spPr>
          <a:xfrm>
            <a:off x="1014141" y="1450655"/>
            <a:ext cx="3932030" cy="3956690"/>
          </a:xfrm>
        </p:spPr>
        <p:txBody>
          <a:bodyPr anchor="ctr">
            <a:normAutofit/>
          </a:bodyPr>
          <a:lstStyle/>
          <a:p>
            <a:r>
              <a:rPr lang="en-US" sz="5000" dirty="0">
                <a:solidFill>
                  <a:schemeClr val="bg1"/>
                </a:solidFill>
              </a:rPr>
              <a:t>What is Information Governance?</a:t>
            </a:r>
          </a:p>
        </p:txBody>
      </p:sp>
      <p:cxnSp>
        <p:nvCxnSpPr>
          <p:cNvPr id="10" name="Straight Connector 9">
            <a:extLst>
              <a:ext uri="{FF2B5EF4-FFF2-40B4-BE49-F238E27FC236}">
                <a16:creationId xmlns:a16="http://schemas.microsoft.com/office/drawing/2014/main" id="{067633D1-6EE6-4118-B9F0-B363477BEE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14141" y="1450655"/>
            <a:ext cx="393203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AD7FFC6-42A9-49CB-B5E9-B3F6B038331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14141" y="5408571"/>
            <a:ext cx="393203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3A6D8CF-F91A-D080-2189-2705DAF797FC}"/>
              </a:ext>
            </a:extLst>
          </p:cNvPr>
          <p:cNvSpPr>
            <a:spLocks noGrp="1"/>
          </p:cNvSpPr>
          <p:nvPr>
            <p:ph idx="1"/>
          </p:nvPr>
        </p:nvSpPr>
        <p:spPr>
          <a:xfrm>
            <a:off x="6096000" y="386088"/>
            <a:ext cx="5547360" cy="6161854"/>
          </a:xfrm>
        </p:spPr>
        <p:txBody>
          <a:bodyPr anchor="ctr">
            <a:normAutofit lnSpcReduction="10000"/>
          </a:bodyPr>
          <a:lstStyle/>
          <a:p>
            <a:pPr marL="0" indent="0">
              <a:buNone/>
            </a:pPr>
            <a:r>
              <a:rPr lang="en-US" sz="3200" i="1" dirty="0">
                <a:solidFill>
                  <a:schemeClr val="bg1"/>
                </a:solidFill>
                <a:latin typeface="Lato" panose="020F0502020204030203" pitchFamily="34" charset="0"/>
              </a:rPr>
              <a:t>OpenText: Information Governance is the development of a decision and accountability framework that defines acceptable behavior in the creation, valuation, use, sharing, storage, archiving, and deletion of information. It encompasses the policies, standards, processes, metrics, and roles guiding the </a:t>
            </a:r>
            <a:r>
              <a:rPr lang="en-US" sz="3200" i="1" dirty="0">
                <a:solidFill>
                  <a:schemeClr val="accent2">
                    <a:lumMod val="75000"/>
                  </a:schemeClr>
                </a:solidFill>
                <a:latin typeface="Lato" panose="020F0502020204030203" pitchFamily="34" charset="0"/>
              </a:rPr>
              <a:t>efficient and effective use of information for an organization to realize its objectives</a:t>
            </a:r>
            <a:r>
              <a:rPr lang="en-US" sz="3200" i="1" dirty="0">
                <a:solidFill>
                  <a:schemeClr val="bg1"/>
                </a:solidFill>
                <a:latin typeface="Lato" panose="020F0502020204030203" pitchFamily="34" charset="0"/>
              </a:rPr>
              <a:t>.</a:t>
            </a:r>
          </a:p>
        </p:txBody>
      </p:sp>
    </p:spTree>
    <p:extLst>
      <p:ext uri="{BB962C8B-B14F-4D97-AF65-F5344CB8AC3E}">
        <p14:creationId xmlns:p14="http://schemas.microsoft.com/office/powerpoint/2010/main" val="597300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9"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C0D8668-F48D-1361-D97A-2400A5FEA6AE}"/>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kern="1200">
                <a:solidFill>
                  <a:srgbClr val="FFFFFF"/>
                </a:solidFill>
                <a:latin typeface="+mj-lt"/>
                <a:ea typeface="+mj-ea"/>
                <a:cs typeface="+mj-cs"/>
              </a:rPr>
              <a:t>Information Governance Reference Model</a:t>
            </a:r>
          </a:p>
        </p:txBody>
      </p:sp>
      <p:pic>
        <p:nvPicPr>
          <p:cNvPr id="3080" name="Picture 8" descr="Information Governance - The Basics of E-Discovery Guide">
            <a:extLst>
              <a:ext uri="{FF2B5EF4-FFF2-40B4-BE49-F238E27FC236}">
                <a16:creationId xmlns:a16="http://schemas.microsoft.com/office/drawing/2014/main" id="{7E5B71FB-86D6-FCED-FBC2-0C77BD22A8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24568" y="210208"/>
            <a:ext cx="5433441" cy="65952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90379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a:extLst>
              <a:ext uri="{FF2B5EF4-FFF2-40B4-BE49-F238E27FC236}">
                <a16:creationId xmlns:a16="http://schemas.microsoft.com/office/drawing/2014/main" id="{CC0D8668-F48D-1361-D97A-2400A5FEA6AE}"/>
              </a:ext>
            </a:extLst>
          </p:cNvPr>
          <p:cNvSpPr>
            <a:spLocks noGrp="1"/>
          </p:cNvSpPr>
          <p:nvPr>
            <p:ph type="title"/>
          </p:nvPr>
        </p:nvSpPr>
        <p:spPr>
          <a:xfrm>
            <a:off x="1014141" y="1450655"/>
            <a:ext cx="3932030" cy="3956690"/>
          </a:xfrm>
        </p:spPr>
        <p:txBody>
          <a:bodyPr anchor="ctr">
            <a:normAutofit/>
          </a:bodyPr>
          <a:lstStyle/>
          <a:p>
            <a:r>
              <a:rPr lang="en-US" sz="5000" dirty="0">
                <a:solidFill>
                  <a:schemeClr val="bg1"/>
                </a:solidFill>
              </a:rPr>
              <a:t>What is Information Governance?</a:t>
            </a:r>
          </a:p>
        </p:txBody>
      </p:sp>
      <p:cxnSp>
        <p:nvCxnSpPr>
          <p:cNvPr id="6" name="Straight Connector 9">
            <a:extLst>
              <a:ext uri="{FF2B5EF4-FFF2-40B4-BE49-F238E27FC236}">
                <a16:creationId xmlns:a16="http://schemas.microsoft.com/office/drawing/2014/main" id="{067633D1-6EE6-4118-B9F0-B363477BEE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14141" y="1450655"/>
            <a:ext cx="393203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 name="Straight Connector 11">
            <a:extLst>
              <a:ext uri="{FF2B5EF4-FFF2-40B4-BE49-F238E27FC236}">
                <a16:creationId xmlns:a16="http://schemas.microsoft.com/office/drawing/2014/main" id="{4AD7FFC6-42A9-49CB-B5E9-B3F6B038331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14141" y="5408571"/>
            <a:ext cx="393203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3A6D8CF-F91A-D080-2189-2705DAF797FC}"/>
              </a:ext>
            </a:extLst>
          </p:cNvPr>
          <p:cNvSpPr>
            <a:spLocks noGrp="1"/>
          </p:cNvSpPr>
          <p:nvPr>
            <p:ph idx="1"/>
          </p:nvPr>
        </p:nvSpPr>
        <p:spPr>
          <a:xfrm>
            <a:off x="6096000" y="1108060"/>
            <a:ext cx="5591503" cy="5177123"/>
          </a:xfrm>
        </p:spPr>
        <p:txBody>
          <a:bodyPr anchor="ctr">
            <a:normAutofit/>
          </a:bodyPr>
          <a:lstStyle/>
          <a:p>
            <a:pPr marL="228600" lvl="1"/>
            <a:r>
              <a:rPr lang="en-US" sz="2800" b="0" i="0" dirty="0">
                <a:solidFill>
                  <a:schemeClr val="bg1"/>
                </a:solidFill>
                <a:effectLst/>
                <a:latin typeface="Times New Roman" panose="02020603050405020304" pitchFamily="18" charset="0"/>
                <a:cs typeface="Times New Roman" panose="02020603050405020304" pitchFamily="18" charset="0"/>
              </a:rPr>
              <a:t>Implementing a governance framework </a:t>
            </a:r>
          </a:p>
          <a:p>
            <a:pPr marL="685800" lvl="2"/>
            <a:r>
              <a:rPr lang="en-US" sz="2800" dirty="0">
                <a:solidFill>
                  <a:schemeClr val="bg1"/>
                </a:solidFill>
                <a:latin typeface="Times New Roman" panose="02020603050405020304" pitchFamily="18" charset="0"/>
                <a:cs typeface="Times New Roman" panose="02020603050405020304" pitchFamily="18" charset="0"/>
              </a:rPr>
              <a:t>What needs to be done and how should it be done</a:t>
            </a:r>
            <a:endParaRPr lang="en-US" sz="2800" b="0" i="0" dirty="0">
              <a:solidFill>
                <a:schemeClr val="bg1"/>
              </a:solidFill>
              <a:effectLst/>
              <a:latin typeface="Times New Roman" panose="02020603050405020304" pitchFamily="18" charset="0"/>
              <a:cs typeface="Times New Roman" panose="02020603050405020304" pitchFamily="18" charset="0"/>
            </a:endParaRPr>
          </a:p>
          <a:p>
            <a:r>
              <a:rPr lang="en-US" b="0" i="0" dirty="0">
                <a:solidFill>
                  <a:schemeClr val="bg1"/>
                </a:solidFill>
                <a:effectLst/>
                <a:latin typeface="Times New Roman" panose="02020603050405020304" pitchFamily="18" charset="0"/>
                <a:cs typeface="Times New Roman" panose="02020603050405020304" pitchFamily="18" charset="0"/>
              </a:rPr>
              <a:t>Establishing governance roles and responsibilities</a:t>
            </a:r>
          </a:p>
          <a:p>
            <a:pPr lvl="1"/>
            <a:r>
              <a:rPr lang="en-US" sz="2800" dirty="0">
                <a:solidFill>
                  <a:schemeClr val="bg1"/>
                </a:solidFill>
                <a:latin typeface="Times New Roman" panose="02020603050405020304" pitchFamily="18" charset="0"/>
                <a:cs typeface="Times New Roman" panose="02020603050405020304" pitchFamily="18" charset="0"/>
              </a:rPr>
              <a:t>Who is responsible for doing what</a:t>
            </a:r>
          </a:p>
          <a:p>
            <a:pPr marL="228600" lvl="1"/>
            <a:r>
              <a:rPr lang="en-US" sz="2800" b="0" i="0" dirty="0">
                <a:solidFill>
                  <a:schemeClr val="bg1"/>
                </a:solidFill>
                <a:effectLst/>
                <a:latin typeface="Times New Roman" panose="02020603050405020304" pitchFamily="18" charset="0"/>
                <a:cs typeface="Times New Roman" panose="02020603050405020304" pitchFamily="18" charset="0"/>
              </a:rPr>
              <a:t>Conducting regular compliance assessments</a:t>
            </a:r>
          </a:p>
          <a:p>
            <a:pPr lvl="1"/>
            <a:r>
              <a:rPr lang="en-US" sz="2800" dirty="0">
                <a:solidFill>
                  <a:schemeClr val="bg1"/>
                </a:solidFill>
                <a:latin typeface="Times New Roman" panose="02020603050405020304" pitchFamily="18" charset="0"/>
                <a:cs typeface="Times New Roman" panose="02020603050405020304" pitchFamily="18" charset="0"/>
              </a:rPr>
              <a:t>Are we doing what we should be doing</a:t>
            </a:r>
          </a:p>
          <a:p>
            <a:endParaRPr lang="en-US" sz="2000" dirty="0">
              <a:solidFill>
                <a:schemeClr val="bg1"/>
              </a:solidFill>
            </a:endParaRPr>
          </a:p>
        </p:txBody>
      </p:sp>
    </p:spTree>
    <p:extLst>
      <p:ext uri="{BB962C8B-B14F-4D97-AF65-F5344CB8AC3E}">
        <p14:creationId xmlns:p14="http://schemas.microsoft.com/office/powerpoint/2010/main" val="18970590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7">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a:extLst>
              <a:ext uri="{FF2B5EF4-FFF2-40B4-BE49-F238E27FC236}">
                <a16:creationId xmlns:a16="http://schemas.microsoft.com/office/drawing/2014/main" id="{5F892E19-92E7-4BB2-8C3F-DBDFE8D9D3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
            <a:ext cx="4581527" cy="6858002"/>
            <a:chOff x="-2" y="-1"/>
            <a:chExt cx="4581527" cy="6858002"/>
          </a:xfrm>
          <a:effectLst>
            <a:outerShdw blurRad="381000" dist="50800" algn="ctr" rotWithShape="0">
              <a:srgbClr val="000000">
                <a:alpha val="10000"/>
              </a:srgbClr>
            </a:outerShdw>
          </a:effectLst>
        </p:grpSpPr>
        <p:grpSp>
          <p:nvGrpSpPr>
            <p:cNvPr id="21" name="Group 10">
              <a:extLst>
                <a:ext uri="{FF2B5EF4-FFF2-40B4-BE49-F238E27FC236}">
                  <a16:creationId xmlns:a16="http://schemas.microsoft.com/office/drawing/2014/main" id="{81E493D3-31D9-4B80-9798-EEA082E12A8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2" y="-1"/>
              <a:ext cx="4572002" cy="6858002"/>
              <a:chOff x="-2" y="-1"/>
              <a:chExt cx="4572002" cy="6858002"/>
            </a:xfrm>
            <a:effectLst/>
          </p:grpSpPr>
          <p:sp>
            <p:nvSpPr>
              <p:cNvPr id="19" name="Freeform: Shape 18">
                <a:extLst>
                  <a:ext uri="{FF2B5EF4-FFF2-40B4-BE49-F238E27FC236}">
                    <a16:creationId xmlns:a16="http://schemas.microsoft.com/office/drawing/2014/main" id="{62E6AA4D-EC17-45B5-B621-DF0FD91FD4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1"/>
                <a:ext cx="4572002" cy="6858002"/>
              </a:xfrm>
              <a:custGeom>
                <a:avLst/>
                <a:gdLst>
                  <a:gd name="connsiteX0" fmla="*/ 4214994 w 4572002"/>
                  <a:gd name="connsiteY0" fmla="*/ 6564620 h 6858002"/>
                  <a:gd name="connsiteX1" fmla="*/ 4214994 w 4572002"/>
                  <a:gd name="connsiteY1" fmla="*/ 6564621 h 6858002"/>
                  <a:gd name="connsiteX2" fmla="*/ 4237474 w 4572002"/>
                  <a:gd name="connsiteY2" fmla="*/ 6588626 h 6858002"/>
                  <a:gd name="connsiteX3" fmla="*/ 4254096 w 4572002"/>
                  <a:gd name="connsiteY3" fmla="*/ 6625225 h 6858002"/>
                  <a:gd name="connsiteX4" fmla="*/ 4247001 w 4572002"/>
                  <a:gd name="connsiteY4" fmla="*/ 6662540 h 6858002"/>
                  <a:gd name="connsiteX5" fmla="*/ 4247000 w 4572002"/>
                  <a:gd name="connsiteY5" fmla="*/ 6662541 h 6858002"/>
                  <a:gd name="connsiteX6" fmla="*/ 4246999 w 4572002"/>
                  <a:gd name="connsiteY6" fmla="*/ 6662544 h 6858002"/>
                  <a:gd name="connsiteX7" fmla="*/ 4235550 w 4572002"/>
                  <a:gd name="connsiteY7" fmla="*/ 6683027 h 6858002"/>
                  <a:gd name="connsiteX8" fmla="*/ 4232403 w 4572002"/>
                  <a:gd name="connsiteY8" fmla="*/ 6702976 h 6858002"/>
                  <a:gd name="connsiteX9" fmla="*/ 4232403 w 4572002"/>
                  <a:gd name="connsiteY9" fmla="*/ 6702977 h 6858002"/>
                  <a:gd name="connsiteX10" fmla="*/ 4246238 w 4572002"/>
                  <a:gd name="connsiteY10" fmla="*/ 6742553 h 6858002"/>
                  <a:gd name="connsiteX11" fmla="*/ 4246239 w 4572002"/>
                  <a:gd name="connsiteY11" fmla="*/ 6742555 h 6858002"/>
                  <a:gd name="connsiteX12" fmla="*/ 4265716 w 4572002"/>
                  <a:gd name="connsiteY12" fmla="*/ 6812062 h 6858002"/>
                  <a:gd name="connsiteX13" fmla="*/ 4265717 w 4572002"/>
                  <a:gd name="connsiteY13" fmla="*/ 6812064 h 6858002"/>
                  <a:gd name="connsiteX14" fmla="*/ 4265717 w 4572002"/>
                  <a:gd name="connsiteY14" fmla="*/ 6812063 h 6858002"/>
                  <a:gd name="connsiteX15" fmla="*/ 4265716 w 4572002"/>
                  <a:gd name="connsiteY15" fmla="*/ 6812062 h 6858002"/>
                  <a:gd name="connsiteX16" fmla="*/ 4260942 w 4572002"/>
                  <a:gd name="connsiteY16" fmla="*/ 6776800 h 6858002"/>
                  <a:gd name="connsiteX17" fmla="*/ 4246239 w 4572002"/>
                  <a:gd name="connsiteY17" fmla="*/ 6742555 h 6858002"/>
                  <a:gd name="connsiteX18" fmla="*/ 4246238 w 4572002"/>
                  <a:gd name="connsiteY18" fmla="*/ 6742552 h 6858002"/>
                  <a:gd name="connsiteX19" fmla="*/ 4232403 w 4572002"/>
                  <a:gd name="connsiteY19" fmla="*/ 6702976 h 6858002"/>
                  <a:gd name="connsiteX20" fmla="*/ 4246999 w 4572002"/>
                  <a:gd name="connsiteY20" fmla="*/ 6662544 h 6858002"/>
                  <a:gd name="connsiteX21" fmla="*/ 4247000 w 4572002"/>
                  <a:gd name="connsiteY21" fmla="*/ 6662542 h 6858002"/>
                  <a:gd name="connsiteX22" fmla="*/ 4247001 w 4572002"/>
                  <a:gd name="connsiteY22" fmla="*/ 6662540 h 6858002"/>
                  <a:gd name="connsiteX23" fmla="*/ 4254084 w 4572002"/>
                  <a:gd name="connsiteY23" fmla="*/ 6645552 h 6858002"/>
                  <a:gd name="connsiteX24" fmla="*/ 4254096 w 4572002"/>
                  <a:gd name="connsiteY24" fmla="*/ 6625225 h 6858002"/>
                  <a:gd name="connsiteX25" fmla="*/ 4254096 w 4572002"/>
                  <a:gd name="connsiteY25" fmla="*/ 6625224 h 6858002"/>
                  <a:gd name="connsiteX26" fmla="*/ 4237474 w 4572002"/>
                  <a:gd name="connsiteY26" fmla="*/ 6588625 h 6858002"/>
                  <a:gd name="connsiteX27" fmla="*/ 4295315 w 4572002"/>
                  <a:gd name="connsiteY27" fmla="*/ 6438981 h 6858002"/>
                  <a:gd name="connsiteX28" fmla="*/ 4275385 w 4572002"/>
                  <a:gd name="connsiteY28" fmla="*/ 6463840 h 6858002"/>
                  <a:gd name="connsiteX29" fmla="*/ 4275382 w 4572002"/>
                  <a:gd name="connsiteY29" fmla="*/ 6463849 h 6858002"/>
                  <a:gd name="connsiteX30" fmla="*/ 4261587 w 4572002"/>
                  <a:gd name="connsiteY30" fmla="*/ 6513012 h 6858002"/>
                  <a:gd name="connsiteX31" fmla="*/ 4242781 w 4572002"/>
                  <a:gd name="connsiteY31" fmla="*/ 6546194 h 6858002"/>
                  <a:gd name="connsiteX32" fmla="*/ 4242781 w 4572002"/>
                  <a:gd name="connsiteY32" fmla="*/ 6546195 h 6858002"/>
                  <a:gd name="connsiteX33" fmla="*/ 4259120 w 4572002"/>
                  <a:gd name="connsiteY33" fmla="*/ 6521804 h 6858002"/>
                  <a:gd name="connsiteX34" fmla="*/ 4261587 w 4572002"/>
                  <a:gd name="connsiteY34" fmla="*/ 6513012 h 6858002"/>
                  <a:gd name="connsiteX35" fmla="*/ 4264398 w 4572002"/>
                  <a:gd name="connsiteY35" fmla="*/ 6508052 h 6858002"/>
                  <a:gd name="connsiteX36" fmla="*/ 4275382 w 4572002"/>
                  <a:gd name="connsiteY36" fmla="*/ 6463849 h 6858002"/>
                  <a:gd name="connsiteX37" fmla="*/ 4275385 w 4572002"/>
                  <a:gd name="connsiteY37" fmla="*/ 6463841 h 6858002"/>
                  <a:gd name="connsiteX38" fmla="*/ 4295315 w 4572002"/>
                  <a:gd name="connsiteY38" fmla="*/ 6438981 h 6858002"/>
                  <a:gd name="connsiteX39" fmla="*/ 4381289 w 4572002"/>
                  <a:gd name="connsiteY39" fmla="*/ 6365204 h 6858002"/>
                  <a:gd name="connsiteX40" fmla="*/ 4380008 w 4572002"/>
                  <a:gd name="connsiteY40" fmla="*/ 6387910 h 6858002"/>
                  <a:gd name="connsiteX41" fmla="*/ 4378243 w 4572002"/>
                  <a:gd name="connsiteY41" fmla="*/ 6391549 h 6858002"/>
                  <a:gd name="connsiteX42" fmla="*/ 4370589 w 4572002"/>
                  <a:gd name="connsiteY42" fmla="*/ 6407332 h 6858002"/>
                  <a:gd name="connsiteX43" fmla="*/ 4370589 w 4572002"/>
                  <a:gd name="connsiteY43" fmla="*/ 6407333 h 6858002"/>
                  <a:gd name="connsiteX44" fmla="*/ 4378243 w 4572002"/>
                  <a:gd name="connsiteY44" fmla="*/ 6391549 h 6858002"/>
                  <a:gd name="connsiteX45" fmla="*/ 4380008 w 4572002"/>
                  <a:gd name="connsiteY45" fmla="*/ 6387910 h 6858002"/>
                  <a:gd name="connsiteX46" fmla="*/ 4142220 w 4572002"/>
                  <a:gd name="connsiteY46" fmla="*/ 4221391 h 6858002"/>
                  <a:gd name="connsiteX47" fmla="*/ 4142220 w 4572002"/>
                  <a:gd name="connsiteY47" fmla="*/ 4221392 h 6858002"/>
                  <a:gd name="connsiteX48" fmla="*/ 4147936 w 4572002"/>
                  <a:gd name="connsiteY48" fmla="*/ 4253015 h 6858002"/>
                  <a:gd name="connsiteX49" fmla="*/ 4187752 w 4572002"/>
                  <a:gd name="connsiteY49" fmla="*/ 4324646 h 6858002"/>
                  <a:gd name="connsiteX50" fmla="*/ 4196706 w 4572002"/>
                  <a:gd name="connsiteY50" fmla="*/ 4363891 h 6858002"/>
                  <a:gd name="connsiteX51" fmla="*/ 4195944 w 4572002"/>
                  <a:gd name="connsiteY51" fmla="*/ 4482004 h 6858002"/>
                  <a:gd name="connsiteX52" fmla="*/ 4135934 w 4572002"/>
                  <a:gd name="connsiteY52" fmla="*/ 4659174 h 6858002"/>
                  <a:gd name="connsiteX53" fmla="*/ 4127932 w 4572002"/>
                  <a:gd name="connsiteY53" fmla="*/ 4677655 h 6858002"/>
                  <a:gd name="connsiteX54" fmla="*/ 4118025 w 4572002"/>
                  <a:gd name="connsiteY54" fmla="*/ 4767764 h 6858002"/>
                  <a:gd name="connsiteX55" fmla="*/ 4116716 w 4572002"/>
                  <a:gd name="connsiteY55" fmla="*/ 4800483 h 6858002"/>
                  <a:gd name="connsiteX56" fmla="*/ 4116716 w 4572002"/>
                  <a:gd name="connsiteY56" fmla="*/ 4800484 h 6858002"/>
                  <a:gd name="connsiteX57" fmla="*/ 4131552 w 4572002"/>
                  <a:gd name="connsiteY57" fmla="*/ 4828917 h 6858002"/>
                  <a:gd name="connsiteX58" fmla="*/ 4153733 w 4572002"/>
                  <a:gd name="connsiteY58" fmla="*/ 4863343 h 6858002"/>
                  <a:gd name="connsiteX59" fmla="*/ 4161262 w 4572002"/>
                  <a:gd name="connsiteY59" fmla="*/ 4889275 h 6858002"/>
                  <a:gd name="connsiteX60" fmla="*/ 4159557 w 4572002"/>
                  <a:gd name="connsiteY60" fmla="*/ 4912168 h 6858002"/>
                  <a:gd name="connsiteX61" fmla="*/ 4158155 w 4572002"/>
                  <a:gd name="connsiteY61" fmla="*/ 4933804 h 6858002"/>
                  <a:gd name="connsiteX62" fmla="*/ 4158155 w 4572002"/>
                  <a:gd name="connsiteY62" fmla="*/ 4933805 h 6858002"/>
                  <a:gd name="connsiteX63" fmla="*/ 4162914 w 4572002"/>
                  <a:gd name="connsiteY63" fmla="*/ 4952673 h 6858002"/>
                  <a:gd name="connsiteX64" fmla="*/ 4165707 w 4572002"/>
                  <a:gd name="connsiteY64" fmla="*/ 4957454 h 6858002"/>
                  <a:gd name="connsiteX65" fmla="*/ 4166985 w 4572002"/>
                  <a:gd name="connsiteY65" fmla="*/ 4961456 h 6858002"/>
                  <a:gd name="connsiteX66" fmla="*/ 4182989 w 4572002"/>
                  <a:gd name="connsiteY66" fmla="*/ 4987038 h 6858002"/>
                  <a:gd name="connsiteX67" fmla="*/ 4209468 w 4572002"/>
                  <a:gd name="connsiteY67" fmla="*/ 5041522 h 6858002"/>
                  <a:gd name="connsiteX68" fmla="*/ 4216684 w 4572002"/>
                  <a:gd name="connsiteY68" fmla="*/ 5072376 h 6858002"/>
                  <a:gd name="connsiteX69" fmla="*/ 4222587 w 4572002"/>
                  <a:gd name="connsiteY69" fmla="*/ 5087441 h 6858002"/>
                  <a:gd name="connsiteX70" fmla="*/ 4235615 w 4572002"/>
                  <a:gd name="connsiteY70" fmla="*/ 5133220 h 6858002"/>
                  <a:gd name="connsiteX71" fmla="*/ 4235616 w 4572002"/>
                  <a:gd name="connsiteY71" fmla="*/ 5133225 h 6858002"/>
                  <a:gd name="connsiteX72" fmla="*/ 4228901 w 4572002"/>
                  <a:gd name="connsiteY72" fmla="*/ 5166113 h 6858002"/>
                  <a:gd name="connsiteX73" fmla="*/ 4228901 w 4572002"/>
                  <a:gd name="connsiteY73" fmla="*/ 5166114 h 6858002"/>
                  <a:gd name="connsiteX74" fmla="*/ 4229593 w 4572002"/>
                  <a:gd name="connsiteY74" fmla="*/ 5172091 h 6858002"/>
                  <a:gd name="connsiteX75" fmla="*/ 4232139 w 4572002"/>
                  <a:gd name="connsiteY75" fmla="*/ 5179068 h 6858002"/>
                  <a:gd name="connsiteX76" fmla="*/ 4231973 w 4572002"/>
                  <a:gd name="connsiteY76" fmla="*/ 5229434 h 6858002"/>
                  <a:gd name="connsiteX77" fmla="*/ 4225669 w 4572002"/>
                  <a:gd name="connsiteY77" fmla="*/ 5241089 h 6858002"/>
                  <a:gd name="connsiteX78" fmla="*/ 4208517 w 4572002"/>
                  <a:gd name="connsiteY78" fmla="*/ 5272796 h 6858002"/>
                  <a:gd name="connsiteX79" fmla="*/ 4184613 w 4572002"/>
                  <a:gd name="connsiteY79" fmla="*/ 5312288 h 6858002"/>
                  <a:gd name="connsiteX80" fmla="*/ 4183557 w 4572002"/>
                  <a:gd name="connsiteY80" fmla="*/ 5321350 h 6858002"/>
                  <a:gd name="connsiteX81" fmla="*/ 4181083 w 4572002"/>
                  <a:gd name="connsiteY81" fmla="*/ 5326163 h 6858002"/>
                  <a:gd name="connsiteX82" fmla="*/ 4179637 w 4572002"/>
                  <a:gd name="connsiteY82" fmla="*/ 5355014 h 6858002"/>
                  <a:gd name="connsiteX83" fmla="*/ 4179637 w 4572002"/>
                  <a:gd name="connsiteY83" fmla="*/ 5355015 h 6858002"/>
                  <a:gd name="connsiteX84" fmla="*/ 4184513 w 4572002"/>
                  <a:gd name="connsiteY84" fmla="*/ 5385385 h 6858002"/>
                  <a:gd name="connsiteX85" fmla="*/ 4192704 w 4572002"/>
                  <a:gd name="connsiteY85" fmla="*/ 5425583 h 6858002"/>
                  <a:gd name="connsiteX86" fmla="*/ 4204327 w 4572002"/>
                  <a:gd name="connsiteY86" fmla="*/ 5480638 h 6858002"/>
                  <a:gd name="connsiteX87" fmla="*/ 4208850 w 4572002"/>
                  <a:gd name="connsiteY87" fmla="*/ 5507668 h 6858002"/>
                  <a:gd name="connsiteX88" fmla="*/ 4198232 w 4572002"/>
                  <a:gd name="connsiteY88" fmla="*/ 5531692 h 6858002"/>
                  <a:gd name="connsiteX89" fmla="*/ 4198231 w 4572002"/>
                  <a:gd name="connsiteY89" fmla="*/ 5531693 h 6858002"/>
                  <a:gd name="connsiteX90" fmla="*/ 4188085 w 4572002"/>
                  <a:gd name="connsiteY90" fmla="*/ 5547578 h 6858002"/>
                  <a:gd name="connsiteX91" fmla="*/ 4188085 w 4572002"/>
                  <a:gd name="connsiteY91" fmla="*/ 5547579 h 6858002"/>
                  <a:gd name="connsiteX92" fmla="*/ 4197659 w 4572002"/>
                  <a:gd name="connsiteY92" fmla="*/ 5562747 h 6858002"/>
                  <a:gd name="connsiteX93" fmla="*/ 4268907 w 4572002"/>
                  <a:gd name="connsiteY93" fmla="*/ 5704484 h 6858002"/>
                  <a:gd name="connsiteX94" fmla="*/ 4274812 w 4572002"/>
                  <a:gd name="connsiteY94" fmla="*/ 5740489 h 6858002"/>
                  <a:gd name="connsiteX95" fmla="*/ 4283578 w 4572002"/>
                  <a:gd name="connsiteY95" fmla="*/ 5760874 h 6858002"/>
                  <a:gd name="connsiteX96" fmla="*/ 4371973 w 4572002"/>
                  <a:gd name="connsiteY96" fmla="*/ 5883752 h 6858002"/>
                  <a:gd name="connsiteX97" fmla="*/ 4371974 w 4572002"/>
                  <a:gd name="connsiteY97" fmla="*/ 5883757 h 6858002"/>
                  <a:gd name="connsiteX98" fmla="*/ 4389877 w 4572002"/>
                  <a:gd name="connsiteY98" fmla="*/ 5935946 h 6858002"/>
                  <a:gd name="connsiteX99" fmla="*/ 4389878 w 4572002"/>
                  <a:gd name="connsiteY99" fmla="*/ 5935950 h 6858002"/>
                  <a:gd name="connsiteX100" fmla="*/ 4386259 w 4572002"/>
                  <a:gd name="connsiteY100" fmla="*/ 5993290 h 6858002"/>
                  <a:gd name="connsiteX101" fmla="*/ 4386259 w 4572002"/>
                  <a:gd name="connsiteY101" fmla="*/ 5993291 h 6858002"/>
                  <a:gd name="connsiteX102" fmla="*/ 4379782 w 4572002"/>
                  <a:gd name="connsiteY102" fmla="*/ 6026440 h 6858002"/>
                  <a:gd name="connsiteX103" fmla="*/ 4323583 w 4572002"/>
                  <a:gd name="connsiteY103" fmla="*/ 6108738 h 6858002"/>
                  <a:gd name="connsiteX104" fmla="*/ 4309890 w 4572002"/>
                  <a:gd name="connsiteY104" fmla="*/ 6133314 h 6858002"/>
                  <a:gd name="connsiteX105" fmla="*/ 4309890 w 4572002"/>
                  <a:gd name="connsiteY105" fmla="*/ 6133315 h 6858002"/>
                  <a:gd name="connsiteX106" fmla="*/ 4313591 w 4572002"/>
                  <a:gd name="connsiteY106" fmla="*/ 6143190 h 6858002"/>
                  <a:gd name="connsiteX107" fmla="*/ 4325486 w 4572002"/>
                  <a:gd name="connsiteY107" fmla="*/ 6155600 h 6858002"/>
                  <a:gd name="connsiteX108" fmla="*/ 4325488 w 4572002"/>
                  <a:gd name="connsiteY108" fmla="*/ 6155603 h 6858002"/>
                  <a:gd name="connsiteX109" fmla="*/ 4364160 w 4572002"/>
                  <a:gd name="connsiteY109" fmla="*/ 6228757 h 6858002"/>
                  <a:gd name="connsiteX110" fmla="*/ 4381497 w 4572002"/>
                  <a:gd name="connsiteY110" fmla="*/ 6361540 h 6858002"/>
                  <a:gd name="connsiteX111" fmla="*/ 4381497 w 4572002"/>
                  <a:gd name="connsiteY111" fmla="*/ 6361539 h 6858002"/>
                  <a:gd name="connsiteX112" fmla="*/ 4364160 w 4572002"/>
                  <a:gd name="connsiteY112" fmla="*/ 6228756 h 6858002"/>
                  <a:gd name="connsiteX113" fmla="*/ 4325488 w 4572002"/>
                  <a:gd name="connsiteY113" fmla="*/ 6155602 h 6858002"/>
                  <a:gd name="connsiteX114" fmla="*/ 4325486 w 4572002"/>
                  <a:gd name="connsiteY114" fmla="*/ 6155600 h 6858002"/>
                  <a:gd name="connsiteX115" fmla="*/ 4309890 w 4572002"/>
                  <a:gd name="connsiteY115" fmla="*/ 6133315 h 6858002"/>
                  <a:gd name="connsiteX116" fmla="*/ 4323583 w 4572002"/>
                  <a:gd name="connsiteY116" fmla="*/ 6108739 h 6858002"/>
                  <a:gd name="connsiteX117" fmla="*/ 4379782 w 4572002"/>
                  <a:gd name="connsiteY117" fmla="*/ 6026441 h 6858002"/>
                  <a:gd name="connsiteX118" fmla="*/ 4386259 w 4572002"/>
                  <a:gd name="connsiteY118" fmla="*/ 5993292 h 6858002"/>
                  <a:gd name="connsiteX119" fmla="*/ 4386259 w 4572002"/>
                  <a:gd name="connsiteY119" fmla="*/ 5993290 h 6858002"/>
                  <a:gd name="connsiteX120" fmla="*/ 4389712 w 4572002"/>
                  <a:gd name="connsiteY120" fmla="*/ 5964477 h 6858002"/>
                  <a:gd name="connsiteX121" fmla="*/ 4389878 w 4572002"/>
                  <a:gd name="connsiteY121" fmla="*/ 5935950 h 6858002"/>
                  <a:gd name="connsiteX122" fmla="*/ 4389878 w 4572002"/>
                  <a:gd name="connsiteY122" fmla="*/ 5935949 h 6858002"/>
                  <a:gd name="connsiteX123" fmla="*/ 4389877 w 4572002"/>
                  <a:gd name="connsiteY123" fmla="*/ 5935946 h 6858002"/>
                  <a:gd name="connsiteX124" fmla="*/ 4382997 w 4572002"/>
                  <a:gd name="connsiteY124" fmla="*/ 5909351 h 6858002"/>
                  <a:gd name="connsiteX125" fmla="*/ 4371974 w 4572002"/>
                  <a:gd name="connsiteY125" fmla="*/ 5883757 h 6858002"/>
                  <a:gd name="connsiteX126" fmla="*/ 4371973 w 4572002"/>
                  <a:gd name="connsiteY126" fmla="*/ 5883751 h 6858002"/>
                  <a:gd name="connsiteX127" fmla="*/ 4283578 w 4572002"/>
                  <a:gd name="connsiteY127" fmla="*/ 5760873 h 6858002"/>
                  <a:gd name="connsiteX128" fmla="*/ 4274812 w 4572002"/>
                  <a:gd name="connsiteY128" fmla="*/ 5740488 h 6858002"/>
                  <a:gd name="connsiteX129" fmla="*/ 4268907 w 4572002"/>
                  <a:gd name="connsiteY129" fmla="*/ 5704483 h 6858002"/>
                  <a:gd name="connsiteX130" fmla="*/ 4197659 w 4572002"/>
                  <a:gd name="connsiteY130" fmla="*/ 5562746 h 6858002"/>
                  <a:gd name="connsiteX131" fmla="*/ 4188085 w 4572002"/>
                  <a:gd name="connsiteY131" fmla="*/ 5547578 h 6858002"/>
                  <a:gd name="connsiteX132" fmla="*/ 4198231 w 4572002"/>
                  <a:gd name="connsiteY132" fmla="*/ 5531694 h 6858002"/>
                  <a:gd name="connsiteX133" fmla="*/ 4198232 w 4572002"/>
                  <a:gd name="connsiteY133" fmla="*/ 5531692 h 6858002"/>
                  <a:gd name="connsiteX134" fmla="*/ 4206630 w 4572002"/>
                  <a:gd name="connsiteY134" fmla="*/ 5520422 h 6858002"/>
                  <a:gd name="connsiteX135" fmla="*/ 4208850 w 4572002"/>
                  <a:gd name="connsiteY135" fmla="*/ 5507668 h 6858002"/>
                  <a:gd name="connsiteX136" fmla="*/ 4208850 w 4572002"/>
                  <a:gd name="connsiteY136" fmla="*/ 5507667 h 6858002"/>
                  <a:gd name="connsiteX137" fmla="*/ 4204327 w 4572002"/>
                  <a:gd name="connsiteY137" fmla="*/ 5480637 h 6858002"/>
                  <a:gd name="connsiteX138" fmla="*/ 4192704 w 4572002"/>
                  <a:gd name="connsiteY138" fmla="*/ 5425582 h 6858002"/>
                  <a:gd name="connsiteX139" fmla="*/ 4184513 w 4572002"/>
                  <a:gd name="connsiteY139" fmla="*/ 5385384 h 6858002"/>
                  <a:gd name="connsiteX140" fmla="*/ 4179637 w 4572002"/>
                  <a:gd name="connsiteY140" fmla="*/ 5355014 h 6858002"/>
                  <a:gd name="connsiteX141" fmla="*/ 4183557 w 4572002"/>
                  <a:gd name="connsiteY141" fmla="*/ 5321350 h 6858002"/>
                  <a:gd name="connsiteX142" fmla="*/ 4208517 w 4572002"/>
                  <a:gd name="connsiteY142" fmla="*/ 5272797 h 6858002"/>
                  <a:gd name="connsiteX143" fmla="*/ 4225669 w 4572002"/>
                  <a:gd name="connsiteY143" fmla="*/ 5241089 h 6858002"/>
                  <a:gd name="connsiteX144" fmla="*/ 4231973 w 4572002"/>
                  <a:gd name="connsiteY144" fmla="*/ 5229433 h 6858002"/>
                  <a:gd name="connsiteX145" fmla="*/ 4232139 w 4572002"/>
                  <a:gd name="connsiteY145" fmla="*/ 5179068 h 6858002"/>
                  <a:gd name="connsiteX146" fmla="*/ 4232139 w 4572002"/>
                  <a:gd name="connsiteY146" fmla="*/ 5179067 h 6858002"/>
                  <a:gd name="connsiteX147" fmla="*/ 4229593 w 4572002"/>
                  <a:gd name="connsiteY147" fmla="*/ 5172090 h 6858002"/>
                  <a:gd name="connsiteX148" fmla="*/ 4228901 w 4572002"/>
                  <a:gd name="connsiteY148" fmla="*/ 5166114 h 6858002"/>
                  <a:gd name="connsiteX149" fmla="*/ 4235616 w 4572002"/>
                  <a:gd name="connsiteY149" fmla="*/ 5133225 h 6858002"/>
                  <a:gd name="connsiteX150" fmla="*/ 4235616 w 4572002"/>
                  <a:gd name="connsiteY150" fmla="*/ 5133224 h 6858002"/>
                  <a:gd name="connsiteX151" fmla="*/ 4235615 w 4572002"/>
                  <a:gd name="connsiteY151" fmla="*/ 5133220 h 6858002"/>
                  <a:gd name="connsiteX152" fmla="*/ 4228473 w 4572002"/>
                  <a:gd name="connsiteY152" fmla="*/ 5102461 h 6858002"/>
                  <a:gd name="connsiteX153" fmla="*/ 4222587 w 4572002"/>
                  <a:gd name="connsiteY153" fmla="*/ 5087441 h 6858002"/>
                  <a:gd name="connsiteX154" fmla="*/ 4222582 w 4572002"/>
                  <a:gd name="connsiteY154" fmla="*/ 5087423 h 6858002"/>
                  <a:gd name="connsiteX155" fmla="*/ 4209468 w 4572002"/>
                  <a:gd name="connsiteY155" fmla="*/ 5041521 h 6858002"/>
                  <a:gd name="connsiteX156" fmla="*/ 4182989 w 4572002"/>
                  <a:gd name="connsiteY156" fmla="*/ 4987037 h 6858002"/>
                  <a:gd name="connsiteX157" fmla="*/ 4165707 w 4572002"/>
                  <a:gd name="connsiteY157" fmla="*/ 4957454 h 6858002"/>
                  <a:gd name="connsiteX158" fmla="*/ 4158155 w 4572002"/>
                  <a:gd name="connsiteY158" fmla="*/ 4933805 h 6858002"/>
                  <a:gd name="connsiteX159" fmla="*/ 4159557 w 4572002"/>
                  <a:gd name="connsiteY159" fmla="*/ 4912169 h 6858002"/>
                  <a:gd name="connsiteX160" fmla="*/ 4161262 w 4572002"/>
                  <a:gd name="connsiteY160" fmla="*/ 4889276 h 6858002"/>
                  <a:gd name="connsiteX161" fmla="*/ 4161262 w 4572002"/>
                  <a:gd name="connsiteY161" fmla="*/ 4889275 h 6858002"/>
                  <a:gd name="connsiteX162" fmla="*/ 4156484 w 4572002"/>
                  <a:gd name="connsiteY162" fmla="*/ 4867614 h 6858002"/>
                  <a:gd name="connsiteX163" fmla="*/ 4153733 w 4572002"/>
                  <a:gd name="connsiteY163" fmla="*/ 4863343 h 6858002"/>
                  <a:gd name="connsiteX164" fmla="*/ 4151983 w 4572002"/>
                  <a:gd name="connsiteY164" fmla="*/ 4857317 h 6858002"/>
                  <a:gd name="connsiteX165" fmla="*/ 4131552 w 4572002"/>
                  <a:gd name="connsiteY165" fmla="*/ 4828916 h 6858002"/>
                  <a:gd name="connsiteX166" fmla="*/ 4116716 w 4572002"/>
                  <a:gd name="connsiteY166" fmla="*/ 4800483 h 6858002"/>
                  <a:gd name="connsiteX167" fmla="*/ 4118025 w 4572002"/>
                  <a:gd name="connsiteY167" fmla="*/ 4767765 h 6858002"/>
                  <a:gd name="connsiteX168" fmla="*/ 4127932 w 4572002"/>
                  <a:gd name="connsiteY168" fmla="*/ 4677656 h 6858002"/>
                  <a:gd name="connsiteX169" fmla="*/ 4135934 w 4572002"/>
                  <a:gd name="connsiteY169" fmla="*/ 4659175 h 6858002"/>
                  <a:gd name="connsiteX170" fmla="*/ 4195944 w 4572002"/>
                  <a:gd name="connsiteY170" fmla="*/ 4482005 h 6858002"/>
                  <a:gd name="connsiteX171" fmla="*/ 4196706 w 4572002"/>
                  <a:gd name="connsiteY171" fmla="*/ 4363891 h 6858002"/>
                  <a:gd name="connsiteX172" fmla="*/ 4196706 w 4572002"/>
                  <a:gd name="connsiteY172" fmla="*/ 4363890 h 6858002"/>
                  <a:gd name="connsiteX173" fmla="*/ 4187752 w 4572002"/>
                  <a:gd name="connsiteY173" fmla="*/ 4324645 h 6858002"/>
                  <a:gd name="connsiteX174" fmla="*/ 4147936 w 4572002"/>
                  <a:gd name="connsiteY174" fmla="*/ 4253014 h 6858002"/>
                  <a:gd name="connsiteX175" fmla="*/ 4211111 w 4572002"/>
                  <a:gd name="connsiteY175" fmla="*/ 2836172 h 6858002"/>
                  <a:gd name="connsiteX176" fmla="*/ 4202421 w 4572002"/>
                  <a:gd name="connsiteY176" fmla="*/ 2848793 h 6858002"/>
                  <a:gd name="connsiteX177" fmla="*/ 4186816 w 4572002"/>
                  <a:gd name="connsiteY177" fmla="*/ 2897785 h 6858002"/>
                  <a:gd name="connsiteX178" fmla="*/ 4185787 w 4572002"/>
                  <a:gd name="connsiteY178" fmla="*/ 2903551 h 6858002"/>
                  <a:gd name="connsiteX179" fmla="*/ 4182513 w 4572002"/>
                  <a:gd name="connsiteY179" fmla="*/ 2914328 h 6858002"/>
                  <a:gd name="connsiteX180" fmla="*/ 4177882 w 4572002"/>
                  <a:gd name="connsiteY180" fmla="*/ 2947858 h 6858002"/>
                  <a:gd name="connsiteX181" fmla="*/ 4177881 w 4572002"/>
                  <a:gd name="connsiteY181" fmla="*/ 2947862 h 6858002"/>
                  <a:gd name="connsiteX182" fmla="*/ 4177881 w 4572002"/>
                  <a:gd name="connsiteY182" fmla="*/ 2947863 h 6858002"/>
                  <a:gd name="connsiteX183" fmla="*/ 4181465 w 4572002"/>
                  <a:gd name="connsiteY183" fmla="*/ 2982149 h 6858002"/>
                  <a:gd name="connsiteX184" fmla="*/ 4193158 w 4572002"/>
                  <a:gd name="connsiteY184" fmla="*/ 3077402 h 6858002"/>
                  <a:gd name="connsiteX185" fmla="*/ 4180703 w 4572002"/>
                  <a:gd name="connsiteY185" fmla="*/ 3172654 h 6858002"/>
                  <a:gd name="connsiteX186" fmla="*/ 4133076 w 4572002"/>
                  <a:gd name="connsiteY186" fmla="*/ 3489467 h 6858002"/>
                  <a:gd name="connsiteX187" fmla="*/ 4110977 w 4572002"/>
                  <a:gd name="connsiteY187" fmla="*/ 3544713 h 6858002"/>
                  <a:gd name="connsiteX188" fmla="*/ 4093355 w 4572002"/>
                  <a:gd name="connsiteY188" fmla="*/ 3574408 h 6858002"/>
                  <a:gd name="connsiteX189" fmla="*/ 4093355 w 4572002"/>
                  <a:gd name="connsiteY189" fmla="*/ 3574409 h 6858002"/>
                  <a:gd name="connsiteX190" fmla="*/ 4105453 w 4572002"/>
                  <a:gd name="connsiteY190" fmla="*/ 3606818 h 6858002"/>
                  <a:gd name="connsiteX191" fmla="*/ 4118979 w 4572002"/>
                  <a:gd name="connsiteY191" fmla="*/ 3630633 h 6858002"/>
                  <a:gd name="connsiteX192" fmla="*/ 4136708 w 4572002"/>
                  <a:gd name="connsiteY192" fmla="*/ 3654416 h 6858002"/>
                  <a:gd name="connsiteX193" fmla="*/ 4140382 w 4572002"/>
                  <a:gd name="connsiteY193" fmla="*/ 3668940 h 6858002"/>
                  <a:gd name="connsiteX194" fmla="*/ 4143220 w 4572002"/>
                  <a:gd name="connsiteY194" fmla="*/ 3680164 h 6858002"/>
                  <a:gd name="connsiteX195" fmla="*/ 4139172 w 4572002"/>
                  <a:gd name="connsiteY195" fmla="*/ 3734837 h 6858002"/>
                  <a:gd name="connsiteX196" fmla="*/ 4139172 w 4572002"/>
                  <a:gd name="connsiteY196" fmla="*/ 3734838 h 6858002"/>
                  <a:gd name="connsiteX197" fmla="*/ 4139554 w 4572002"/>
                  <a:gd name="connsiteY197" fmla="*/ 3754653 h 6858002"/>
                  <a:gd name="connsiteX198" fmla="*/ 4145911 w 4572002"/>
                  <a:gd name="connsiteY198" fmla="*/ 3789776 h 6858002"/>
                  <a:gd name="connsiteX199" fmla="*/ 4130980 w 4572002"/>
                  <a:gd name="connsiteY199" fmla="*/ 3822472 h 6858002"/>
                  <a:gd name="connsiteX200" fmla="*/ 4116645 w 4572002"/>
                  <a:gd name="connsiteY200" fmla="*/ 3852619 h 6858002"/>
                  <a:gd name="connsiteX201" fmla="*/ 4116645 w 4572002"/>
                  <a:gd name="connsiteY201" fmla="*/ 3852620 h 6858002"/>
                  <a:gd name="connsiteX202" fmla="*/ 4117425 w 4572002"/>
                  <a:gd name="connsiteY202" fmla="*/ 3868764 h 6858002"/>
                  <a:gd name="connsiteX203" fmla="*/ 4126028 w 4572002"/>
                  <a:gd name="connsiteY203" fmla="*/ 3885337 h 6858002"/>
                  <a:gd name="connsiteX204" fmla="*/ 4126028 w 4572002"/>
                  <a:gd name="connsiteY204" fmla="*/ 3885339 h 6858002"/>
                  <a:gd name="connsiteX205" fmla="*/ 4148409 w 4572002"/>
                  <a:gd name="connsiteY205" fmla="*/ 3923125 h 6858002"/>
                  <a:gd name="connsiteX206" fmla="*/ 4157913 w 4572002"/>
                  <a:gd name="connsiteY206" fmla="*/ 3962160 h 6858002"/>
                  <a:gd name="connsiteX207" fmla="*/ 4142221 w 4572002"/>
                  <a:gd name="connsiteY207" fmla="*/ 4043838 h 6858002"/>
                  <a:gd name="connsiteX208" fmla="*/ 4142220 w 4572002"/>
                  <a:gd name="connsiteY208" fmla="*/ 4043839 h 6858002"/>
                  <a:gd name="connsiteX209" fmla="*/ 4127099 w 4572002"/>
                  <a:gd name="connsiteY209" fmla="*/ 4103825 h 6858002"/>
                  <a:gd name="connsiteX210" fmla="*/ 4127099 w 4572002"/>
                  <a:gd name="connsiteY210" fmla="*/ 4103826 h 6858002"/>
                  <a:gd name="connsiteX211" fmla="*/ 4129066 w 4572002"/>
                  <a:gd name="connsiteY211" fmla="*/ 4134256 h 6858002"/>
                  <a:gd name="connsiteX212" fmla="*/ 4138410 w 4572002"/>
                  <a:gd name="connsiteY212" fmla="*/ 4165382 h 6858002"/>
                  <a:gd name="connsiteX213" fmla="*/ 4138410 w 4572002"/>
                  <a:gd name="connsiteY213" fmla="*/ 4165384 h 6858002"/>
                  <a:gd name="connsiteX214" fmla="*/ 4142315 w 4572002"/>
                  <a:gd name="connsiteY214" fmla="*/ 4192388 h 6858002"/>
                  <a:gd name="connsiteX215" fmla="*/ 4142315 w 4572002"/>
                  <a:gd name="connsiteY215" fmla="*/ 4192387 h 6858002"/>
                  <a:gd name="connsiteX216" fmla="*/ 4138410 w 4572002"/>
                  <a:gd name="connsiteY216" fmla="*/ 4165383 h 6858002"/>
                  <a:gd name="connsiteX217" fmla="*/ 4138410 w 4572002"/>
                  <a:gd name="connsiteY217" fmla="*/ 4165382 h 6858002"/>
                  <a:gd name="connsiteX218" fmla="*/ 4127099 w 4572002"/>
                  <a:gd name="connsiteY218" fmla="*/ 4103826 h 6858002"/>
                  <a:gd name="connsiteX219" fmla="*/ 4142220 w 4572002"/>
                  <a:gd name="connsiteY219" fmla="*/ 4043840 h 6858002"/>
                  <a:gd name="connsiteX220" fmla="*/ 4142221 w 4572002"/>
                  <a:gd name="connsiteY220" fmla="*/ 4043838 h 6858002"/>
                  <a:gd name="connsiteX221" fmla="*/ 4155523 w 4572002"/>
                  <a:gd name="connsiteY221" fmla="*/ 4002410 h 6858002"/>
                  <a:gd name="connsiteX222" fmla="*/ 4157913 w 4572002"/>
                  <a:gd name="connsiteY222" fmla="*/ 3962160 h 6858002"/>
                  <a:gd name="connsiteX223" fmla="*/ 4157913 w 4572002"/>
                  <a:gd name="connsiteY223" fmla="*/ 3962159 h 6858002"/>
                  <a:gd name="connsiteX224" fmla="*/ 4126028 w 4572002"/>
                  <a:gd name="connsiteY224" fmla="*/ 3885338 h 6858002"/>
                  <a:gd name="connsiteX225" fmla="*/ 4126028 w 4572002"/>
                  <a:gd name="connsiteY225" fmla="*/ 3885337 h 6858002"/>
                  <a:gd name="connsiteX226" fmla="*/ 4116645 w 4572002"/>
                  <a:gd name="connsiteY226" fmla="*/ 3852620 h 6858002"/>
                  <a:gd name="connsiteX227" fmla="*/ 4130980 w 4572002"/>
                  <a:gd name="connsiteY227" fmla="*/ 3822473 h 6858002"/>
                  <a:gd name="connsiteX228" fmla="*/ 4145911 w 4572002"/>
                  <a:gd name="connsiteY228" fmla="*/ 3789777 h 6858002"/>
                  <a:gd name="connsiteX229" fmla="*/ 4145911 w 4572002"/>
                  <a:gd name="connsiteY229" fmla="*/ 3789776 h 6858002"/>
                  <a:gd name="connsiteX230" fmla="*/ 4139554 w 4572002"/>
                  <a:gd name="connsiteY230" fmla="*/ 3754652 h 6858002"/>
                  <a:gd name="connsiteX231" fmla="*/ 4139172 w 4572002"/>
                  <a:gd name="connsiteY231" fmla="*/ 3734838 h 6858002"/>
                  <a:gd name="connsiteX232" fmla="*/ 4143220 w 4572002"/>
                  <a:gd name="connsiteY232" fmla="*/ 3680164 h 6858002"/>
                  <a:gd name="connsiteX233" fmla="*/ 4143220 w 4572002"/>
                  <a:gd name="connsiteY233" fmla="*/ 3680163 h 6858002"/>
                  <a:gd name="connsiteX234" fmla="*/ 4140382 w 4572002"/>
                  <a:gd name="connsiteY234" fmla="*/ 3668940 h 6858002"/>
                  <a:gd name="connsiteX235" fmla="*/ 4136708 w 4572002"/>
                  <a:gd name="connsiteY235" fmla="*/ 3654416 h 6858002"/>
                  <a:gd name="connsiteX236" fmla="*/ 4136708 w 4572002"/>
                  <a:gd name="connsiteY236" fmla="*/ 3654416 h 6858002"/>
                  <a:gd name="connsiteX237" fmla="*/ 4136708 w 4572002"/>
                  <a:gd name="connsiteY237" fmla="*/ 3654415 h 6858002"/>
                  <a:gd name="connsiteX238" fmla="*/ 4118979 w 4572002"/>
                  <a:gd name="connsiteY238" fmla="*/ 3630632 h 6858002"/>
                  <a:gd name="connsiteX239" fmla="*/ 4105453 w 4572002"/>
                  <a:gd name="connsiteY239" fmla="*/ 3606817 h 6858002"/>
                  <a:gd name="connsiteX240" fmla="*/ 4095707 w 4572002"/>
                  <a:gd name="connsiteY240" fmla="*/ 3587174 h 6858002"/>
                  <a:gd name="connsiteX241" fmla="*/ 4093355 w 4572002"/>
                  <a:gd name="connsiteY241" fmla="*/ 3574408 h 6858002"/>
                  <a:gd name="connsiteX242" fmla="*/ 4098434 w 4572002"/>
                  <a:gd name="connsiteY242" fmla="*/ 3562321 h 6858002"/>
                  <a:gd name="connsiteX243" fmla="*/ 4110977 w 4572002"/>
                  <a:gd name="connsiteY243" fmla="*/ 3544714 h 6858002"/>
                  <a:gd name="connsiteX244" fmla="*/ 4133076 w 4572002"/>
                  <a:gd name="connsiteY244" fmla="*/ 3489468 h 6858002"/>
                  <a:gd name="connsiteX245" fmla="*/ 4180703 w 4572002"/>
                  <a:gd name="connsiteY245" fmla="*/ 3172655 h 6858002"/>
                  <a:gd name="connsiteX246" fmla="*/ 4193158 w 4572002"/>
                  <a:gd name="connsiteY246" fmla="*/ 3077402 h 6858002"/>
                  <a:gd name="connsiteX247" fmla="*/ 4193158 w 4572002"/>
                  <a:gd name="connsiteY247" fmla="*/ 3077401 h 6858002"/>
                  <a:gd name="connsiteX248" fmla="*/ 4181465 w 4572002"/>
                  <a:gd name="connsiteY248" fmla="*/ 2982148 h 6858002"/>
                  <a:gd name="connsiteX249" fmla="*/ 4177881 w 4572002"/>
                  <a:gd name="connsiteY249" fmla="*/ 2947863 h 6858002"/>
                  <a:gd name="connsiteX250" fmla="*/ 4177882 w 4572002"/>
                  <a:gd name="connsiteY250" fmla="*/ 2947858 h 6858002"/>
                  <a:gd name="connsiteX251" fmla="*/ 4185787 w 4572002"/>
                  <a:gd name="connsiteY251" fmla="*/ 2903551 h 6858002"/>
                  <a:gd name="connsiteX252" fmla="*/ 4202421 w 4572002"/>
                  <a:gd name="connsiteY252" fmla="*/ 2848794 h 6858002"/>
                  <a:gd name="connsiteX253" fmla="*/ 4211111 w 4572002"/>
                  <a:gd name="connsiteY253" fmla="*/ 2836173 h 6858002"/>
                  <a:gd name="connsiteX254" fmla="*/ 3726625 w 4572002"/>
                  <a:gd name="connsiteY254" fmla="*/ 1508458 h 6858002"/>
                  <a:gd name="connsiteX255" fmla="*/ 3698531 w 4572002"/>
                  <a:gd name="connsiteY255" fmla="*/ 1596214 h 6858002"/>
                  <a:gd name="connsiteX256" fmla="*/ 3700436 w 4572002"/>
                  <a:gd name="connsiteY256" fmla="*/ 1624981 h 6858002"/>
                  <a:gd name="connsiteX257" fmla="*/ 3757017 w 4572002"/>
                  <a:gd name="connsiteY257" fmla="*/ 1697754 h 6858002"/>
                  <a:gd name="connsiteX258" fmla="*/ 3779686 w 4572002"/>
                  <a:gd name="connsiteY258" fmla="*/ 1733189 h 6858002"/>
                  <a:gd name="connsiteX259" fmla="*/ 3821407 w 4572002"/>
                  <a:gd name="connsiteY259" fmla="*/ 1833776 h 6858002"/>
                  <a:gd name="connsiteX260" fmla="*/ 3829028 w 4572002"/>
                  <a:gd name="connsiteY260" fmla="*/ 1842159 h 6858002"/>
                  <a:gd name="connsiteX261" fmla="*/ 3919519 w 4572002"/>
                  <a:gd name="connsiteY261" fmla="*/ 1916455 h 6858002"/>
                  <a:gd name="connsiteX262" fmla="*/ 3934949 w 4572002"/>
                  <a:gd name="connsiteY262" fmla="*/ 1933220 h 6858002"/>
                  <a:gd name="connsiteX263" fmla="*/ 3958954 w 4572002"/>
                  <a:gd name="connsiteY263" fmla="*/ 1953414 h 6858002"/>
                  <a:gd name="connsiteX264" fmla="*/ 4005437 w 4572002"/>
                  <a:gd name="connsiteY264" fmla="*/ 2016470 h 6858002"/>
                  <a:gd name="connsiteX265" fmla="*/ 4020296 w 4572002"/>
                  <a:gd name="connsiteY265" fmla="*/ 2094579 h 6858002"/>
                  <a:gd name="connsiteX266" fmla="*/ 4042967 w 4572002"/>
                  <a:gd name="connsiteY266" fmla="*/ 2188880 h 6858002"/>
                  <a:gd name="connsiteX267" fmla="*/ 4058207 w 4572002"/>
                  <a:gd name="connsiteY267" fmla="*/ 2228315 h 6858002"/>
                  <a:gd name="connsiteX268" fmla="*/ 4087164 w 4572002"/>
                  <a:gd name="connsiteY268" fmla="*/ 2334045 h 6858002"/>
                  <a:gd name="connsiteX269" fmla="*/ 4111549 w 4572002"/>
                  <a:gd name="connsiteY269" fmla="*/ 2409486 h 6858002"/>
                  <a:gd name="connsiteX270" fmla="*/ 4128650 w 4572002"/>
                  <a:gd name="connsiteY270" fmla="*/ 2435913 h 6858002"/>
                  <a:gd name="connsiteX271" fmla="*/ 4134481 w 4572002"/>
                  <a:gd name="connsiteY271" fmla="*/ 2463018 h 6858002"/>
                  <a:gd name="connsiteX272" fmla="*/ 4125839 w 4572002"/>
                  <a:gd name="connsiteY272" fmla="*/ 2518262 h 6858002"/>
                  <a:gd name="connsiteX273" fmla="*/ 4125838 w 4572002"/>
                  <a:gd name="connsiteY273" fmla="*/ 2518264 h 6858002"/>
                  <a:gd name="connsiteX274" fmla="*/ 4122194 w 4572002"/>
                  <a:gd name="connsiteY274" fmla="*/ 2545006 h 6858002"/>
                  <a:gd name="connsiteX275" fmla="*/ 4122194 w 4572002"/>
                  <a:gd name="connsiteY275" fmla="*/ 2545007 h 6858002"/>
                  <a:gd name="connsiteX276" fmla="*/ 4126408 w 4572002"/>
                  <a:gd name="connsiteY276" fmla="*/ 2571035 h 6858002"/>
                  <a:gd name="connsiteX277" fmla="*/ 4199563 w 4572002"/>
                  <a:gd name="connsiteY277" fmla="*/ 2668002 h 6858002"/>
                  <a:gd name="connsiteX278" fmla="*/ 4247953 w 4572002"/>
                  <a:gd name="connsiteY278" fmla="*/ 2745349 h 6858002"/>
                  <a:gd name="connsiteX279" fmla="*/ 4247954 w 4572002"/>
                  <a:gd name="connsiteY279" fmla="*/ 2745352 h 6858002"/>
                  <a:gd name="connsiteX280" fmla="*/ 4253873 w 4572002"/>
                  <a:gd name="connsiteY280" fmla="*/ 2778006 h 6858002"/>
                  <a:gd name="connsiteX281" fmla="*/ 4253453 w 4572002"/>
                  <a:gd name="connsiteY281" fmla="*/ 2785440 h 6858002"/>
                  <a:gd name="connsiteX282" fmla="*/ 4243374 w 4572002"/>
                  <a:gd name="connsiteY282" fmla="*/ 2811780 h 6858002"/>
                  <a:gd name="connsiteX283" fmla="*/ 4243371 w 4572002"/>
                  <a:gd name="connsiteY283" fmla="*/ 2811787 h 6858002"/>
                  <a:gd name="connsiteX284" fmla="*/ 4243372 w 4572002"/>
                  <a:gd name="connsiteY284" fmla="*/ 2811787 h 6858002"/>
                  <a:gd name="connsiteX285" fmla="*/ 4243374 w 4572002"/>
                  <a:gd name="connsiteY285" fmla="*/ 2811780 h 6858002"/>
                  <a:gd name="connsiteX286" fmla="*/ 4253025 w 4572002"/>
                  <a:gd name="connsiteY286" fmla="*/ 2793023 h 6858002"/>
                  <a:gd name="connsiteX287" fmla="*/ 4253453 w 4572002"/>
                  <a:gd name="connsiteY287" fmla="*/ 2785440 h 6858002"/>
                  <a:gd name="connsiteX288" fmla="*/ 4254654 w 4572002"/>
                  <a:gd name="connsiteY288" fmla="*/ 2782305 h 6858002"/>
                  <a:gd name="connsiteX289" fmla="*/ 4253873 w 4572002"/>
                  <a:gd name="connsiteY289" fmla="*/ 2778006 h 6858002"/>
                  <a:gd name="connsiteX290" fmla="*/ 4254284 w 4572002"/>
                  <a:gd name="connsiteY290" fmla="*/ 2770758 h 6858002"/>
                  <a:gd name="connsiteX291" fmla="*/ 4247954 w 4572002"/>
                  <a:gd name="connsiteY291" fmla="*/ 2745352 h 6858002"/>
                  <a:gd name="connsiteX292" fmla="*/ 4247953 w 4572002"/>
                  <a:gd name="connsiteY292" fmla="*/ 2745348 h 6858002"/>
                  <a:gd name="connsiteX293" fmla="*/ 4199563 w 4572002"/>
                  <a:gd name="connsiteY293" fmla="*/ 2668001 h 6858002"/>
                  <a:gd name="connsiteX294" fmla="*/ 4126408 w 4572002"/>
                  <a:gd name="connsiteY294" fmla="*/ 2571034 h 6858002"/>
                  <a:gd name="connsiteX295" fmla="*/ 4122194 w 4572002"/>
                  <a:gd name="connsiteY295" fmla="*/ 2545007 h 6858002"/>
                  <a:gd name="connsiteX296" fmla="*/ 4125838 w 4572002"/>
                  <a:gd name="connsiteY296" fmla="*/ 2518265 h 6858002"/>
                  <a:gd name="connsiteX297" fmla="*/ 4125839 w 4572002"/>
                  <a:gd name="connsiteY297" fmla="*/ 2518262 h 6858002"/>
                  <a:gd name="connsiteX298" fmla="*/ 4132419 w 4572002"/>
                  <a:gd name="connsiteY298" fmla="*/ 2490551 h 6858002"/>
                  <a:gd name="connsiteX299" fmla="*/ 4134481 w 4572002"/>
                  <a:gd name="connsiteY299" fmla="*/ 2463018 h 6858002"/>
                  <a:gd name="connsiteX300" fmla="*/ 4134481 w 4572002"/>
                  <a:gd name="connsiteY300" fmla="*/ 2463017 h 6858002"/>
                  <a:gd name="connsiteX301" fmla="*/ 4111549 w 4572002"/>
                  <a:gd name="connsiteY301" fmla="*/ 2409485 h 6858002"/>
                  <a:gd name="connsiteX302" fmla="*/ 4087164 w 4572002"/>
                  <a:gd name="connsiteY302" fmla="*/ 2334044 h 6858002"/>
                  <a:gd name="connsiteX303" fmla="*/ 4058207 w 4572002"/>
                  <a:gd name="connsiteY303" fmla="*/ 2228314 h 6858002"/>
                  <a:gd name="connsiteX304" fmla="*/ 4042967 w 4572002"/>
                  <a:gd name="connsiteY304" fmla="*/ 2188879 h 6858002"/>
                  <a:gd name="connsiteX305" fmla="*/ 4020296 w 4572002"/>
                  <a:gd name="connsiteY305" fmla="*/ 2094578 h 6858002"/>
                  <a:gd name="connsiteX306" fmla="*/ 4005437 w 4572002"/>
                  <a:gd name="connsiteY306" fmla="*/ 2016469 h 6858002"/>
                  <a:gd name="connsiteX307" fmla="*/ 3958954 w 4572002"/>
                  <a:gd name="connsiteY307" fmla="*/ 1953413 h 6858002"/>
                  <a:gd name="connsiteX308" fmla="*/ 3934949 w 4572002"/>
                  <a:gd name="connsiteY308" fmla="*/ 1933219 h 6858002"/>
                  <a:gd name="connsiteX309" fmla="*/ 3919519 w 4572002"/>
                  <a:gd name="connsiteY309" fmla="*/ 1916454 h 6858002"/>
                  <a:gd name="connsiteX310" fmla="*/ 3829028 w 4572002"/>
                  <a:gd name="connsiteY310" fmla="*/ 1842158 h 6858002"/>
                  <a:gd name="connsiteX311" fmla="*/ 3821407 w 4572002"/>
                  <a:gd name="connsiteY311" fmla="*/ 1833775 h 6858002"/>
                  <a:gd name="connsiteX312" fmla="*/ 3779686 w 4572002"/>
                  <a:gd name="connsiteY312" fmla="*/ 1733188 h 6858002"/>
                  <a:gd name="connsiteX313" fmla="*/ 3757018 w 4572002"/>
                  <a:gd name="connsiteY313" fmla="*/ 1697753 h 6858002"/>
                  <a:gd name="connsiteX314" fmla="*/ 3700436 w 4572002"/>
                  <a:gd name="connsiteY314" fmla="*/ 1624980 h 6858002"/>
                  <a:gd name="connsiteX315" fmla="*/ 3698532 w 4572002"/>
                  <a:gd name="connsiteY315" fmla="*/ 1596213 h 6858002"/>
                  <a:gd name="connsiteX316" fmla="*/ 3745230 w 4572002"/>
                  <a:gd name="connsiteY316" fmla="*/ 1459073 h 6858002"/>
                  <a:gd name="connsiteX317" fmla="*/ 3745229 w 4572002"/>
                  <a:gd name="connsiteY317" fmla="*/ 1459074 h 6858002"/>
                  <a:gd name="connsiteX318" fmla="*/ 3736012 w 4572002"/>
                  <a:gd name="connsiteY318" fmla="*/ 1481572 h 6858002"/>
                  <a:gd name="connsiteX319" fmla="*/ 3764423 w 4572002"/>
                  <a:gd name="connsiteY319" fmla="*/ 1268758 h 6858002"/>
                  <a:gd name="connsiteX320" fmla="*/ 3769590 w 4572002"/>
                  <a:gd name="connsiteY320" fmla="*/ 1286070 h 6858002"/>
                  <a:gd name="connsiteX321" fmla="*/ 3791927 w 4572002"/>
                  <a:gd name="connsiteY321" fmla="*/ 1350628 h 6858002"/>
                  <a:gd name="connsiteX322" fmla="*/ 3786333 w 4572002"/>
                  <a:gd name="connsiteY322" fmla="*/ 1413840 h 6858002"/>
                  <a:gd name="connsiteX323" fmla="*/ 3791928 w 4572002"/>
                  <a:gd name="connsiteY323" fmla="*/ 1350627 h 6858002"/>
                  <a:gd name="connsiteX324" fmla="*/ 3769590 w 4572002"/>
                  <a:gd name="connsiteY324" fmla="*/ 1286069 h 6858002"/>
                  <a:gd name="connsiteX325" fmla="*/ 3706152 w 4572002"/>
                  <a:gd name="connsiteY325" fmla="*/ 773035 h 6858002"/>
                  <a:gd name="connsiteX326" fmla="*/ 3706152 w 4572002"/>
                  <a:gd name="connsiteY326" fmla="*/ 773036 h 6858002"/>
                  <a:gd name="connsiteX327" fmla="*/ 3714152 w 4572002"/>
                  <a:gd name="connsiteY327" fmla="*/ 854380 h 6858002"/>
                  <a:gd name="connsiteX328" fmla="*/ 3745205 w 4572002"/>
                  <a:gd name="connsiteY328" fmla="*/ 915344 h 6858002"/>
                  <a:gd name="connsiteX329" fmla="*/ 3755683 w 4572002"/>
                  <a:gd name="connsiteY329" fmla="*/ 927156 h 6858002"/>
                  <a:gd name="connsiteX330" fmla="*/ 3752063 w 4572002"/>
                  <a:gd name="connsiteY330" fmla="*/ 1097088 h 6858002"/>
                  <a:gd name="connsiteX331" fmla="*/ 3747681 w 4572002"/>
                  <a:gd name="connsiteY331" fmla="*/ 1123186 h 6858002"/>
                  <a:gd name="connsiteX332" fmla="*/ 3772400 w 4572002"/>
                  <a:gd name="connsiteY332" fmla="*/ 1184029 h 6858002"/>
                  <a:gd name="connsiteX333" fmla="*/ 3747682 w 4572002"/>
                  <a:gd name="connsiteY333" fmla="*/ 1123185 h 6858002"/>
                  <a:gd name="connsiteX334" fmla="*/ 3752064 w 4572002"/>
                  <a:gd name="connsiteY334" fmla="*/ 1097087 h 6858002"/>
                  <a:gd name="connsiteX335" fmla="*/ 3755684 w 4572002"/>
                  <a:gd name="connsiteY335" fmla="*/ 927155 h 6858002"/>
                  <a:gd name="connsiteX336" fmla="*/ 3745206 w 4572002"/>
                  <a:gd name="connsiteY336" fmla="*/ 915343 h 6858002"/>
                  <a:gd name="connsiteX337" fmla="*/ 3714152 w 4572002"/>
                  <a:gd name="connsiteY337" fmla="*/ 854379 h 6858002"/>
                  <a:gd name="connsiteX338" fmla="*/ 3761553 w 4572002"/>
                  <a:gd name="connsiteY338" fmla="*/ 517851 h 6858002"/>
                  <a:gd name="connsiteX339" fmla="*/ 3752635 w 4572002"/>
                  <a:gd name="connsiteY339" fmla="*/ 556048 h 6858002"/>
                  <a:gd name="connsiteX340" fmla="*/ 3746157 w 4572002"/>
                  <a:gd name="connsiteY340" fmla="*/ 580051 h 6858002"/>
                  <a:gd name="connsiteX341" fmla="*/ 3742776 w 4572002"/>
                  <a:gd name="connsiteY341" fmla="*/ 642538 h 6858002"/>
                  <a:gd name="connsiteX342" fmla="*/ 3730253 w 4572002"/>
                  <a:gd name="connsiteY342" fmla="*/ 694928 h 6858002"/>
                  <a:gd name="connsiteX343" fmla="*/ 3742777 w 4572002"/>
                  <a:gd name="connsiteY343" fmla="*/ 642537 h 6858002"/>
                  <a:gd name="connsiteX344" fmla="*/ 3746158 w 4572002"/>
                  <a:gd name="connsiteY344" fmla="*/ 580050 h 6858002"/>
                  <a:gd name="connsiteX345" fmla="*/ 3752636 w 4572002"/>
                  <a:gd name="connsiteY345" fmla="*/ 556047 h 6858002"/>
                  <a:gd name="connsiteX346" fmla="*/ 3774848 w 4572002"/>
                  <a:gd name="connsiteY346" fmla="*/ 298169 h 6858002"/>
                  <a:gd name="connsiteX347" fmla="*/ 3760065 w 4572002"/>
                  <a:gd name="connsiteY347" fmla="*/ 313534 h 6858002"/>
                  <a:gd name="connsiteX348" fmla="*/ 3759493 w 4572002"/>
                  <a:gd name="connsiteY348" fmla="*/ 338871 h 6858002"/>
                  <a:gd name="connsiteX349" fmla="*/ 3759500 w 4572002"/>
                  <a:gd name="connsiteY349" fmla="*/ 338900 h 6858002"/>
                  <a:gd name="connsiteX350" fmla="*/ 3769400 w 4572002"/>
                  <a:gd name="connsiteY350" fmla="*/ 395640 h 6858002"/>
                  <a:gd name="connsiteX351" fmla="*/ 3765590 w 4572002"/>
                  <a:gd name="connsiteY351" fmla="*/ 367328 h 6858002"/>
                  <a:gd name="connsiteX352" fmla="*/ 3759500 w 4572002"/>
                  <a:gd name="connsiteY352" fmla="*/ 338900 h 6858002"/>
                  <a:gd name="connsiteX353" fmla="*/ 3759494 w 4572002"/>
                  <a:gd name="connsiteY353" fmla="*/ 338870 h 6858002"/>
                  <a:gd name="connsiteX354" fmla="*/ 3760066 w 4572002"/>
                  <a:gd name="connsiteY354" fmla="*/ 313533 h 6858002"/>
                  <a:gd name="connsiteX355" fmla="*/ 3782393 w 4572002"/>
                  <a:gd name="connsiteY355" fmla="*/ 281568 h 6858002"/>
                  <a:gd name="connsiteX356" fmla="*/ 3777498 w 4572002"/>
                  <a:gd name="connsiteY356" fmla="*/ 295415 h 6858002"/>
                  <a:gd name="connsiteX357" fmla="*/ 3777499 w 4572002"/>
                  <a:gd name="connsiteY357" fmla="*/ 295415 h 6858002"/>
                  <a:gd name="connsiteX358" fmla="*/ 3769073 w 4572002"/>
                  <a:gd name="connsiteY358" fmla="*/ 24486 h 6858002"/>
                  <a:gd name="connsiteX359" fmla="*/ 3766810 w 4572002"/>
                  <a:gd name="connsiteY359" fmla="*/ 74129 h 6858002"/>
                  <a:gd name="connsiteX360" fmla="*/ 3772734 w 4572002"/>
                  <a:gd name="connsiteY360" fmla="*/ 125861 h 6858002"/>
                  <a:gd name="connsiteX361" fmla="*/ 3777129 w 4572002"/>
                  <a:gd name="connsiteY361" fmla="*/ 153387 h 6858002"/>
                  <a:gd name="connsiteX362" fmla="*/ 3785402 w 4572002"/>
                  <a:gd name="connsiteY362" fmla="*/ 228944 h 6858002"/>
                  <a:gd name="connsiteX363" fmla="*/ 3780943 w 4572002"/>
                  <a:gd name="connsiteY363" fmla="*/ 177271 h 6858002"/>
                  <a:gd name="connsiteX364" fmla="*/ 3777129 w 4572002"/>
                  <a:gd name="connsiteY364" fmla="*/ 153387 h 6858002"/>
                  <a:gd name="connsiteX365" fmla="*/ 3776930 w 4572002"/>
                  <a:gd name="connsiteY365" fmla="*/ 151569 h 6858002"/>
                  <a:gd name="connsiteX366" fmla="*/ 3766811 w 4572002"/>
                  <a:gd name="connsiteY366" fmla="*/ 74129 h 6858002"/>
                  <a:gd name="connsiteX367" fmla="*/ 3766492 w 4572002"/>
                  <a:gd name="connsiteY367" fmla="*/ 0 h 6858002"/>
                  <a:gd name="connsiteX368" fmla="*/ 4230600 w 4572002"/>
                  <a:gd name="connsiteY368" fmla="*/ 0 h 6858002"/>
                  <a:gd name="connsiteX369" fmla="*/ 4229473 w 4572002"/>
                  <a:gd name="connsiteY369" fmla="*/ 2817 h 6858002"/>
                  <a:gd name="connsiteX370" fmla="*/ 4215375 w 4572002"/>
                  <a:gd name="connsiteY370" fmla="*/ 63587 h 6858002"/>
                  <a:gd name="connsiteX371" fmla="*/ 4201468 w 4572002"/>
                  <a:gd name="connsiteY371" fmla="*/ 176939 h 6858002"/>
                  <a:gd name="connsiteX372" fmla="*/ 4193466 w 4572002"/>
                  <a:gd name="connsiteY372" fmla="*/ 200182 h 6858002"/>
                  <a:gd name="connsiteX373" fmla="*/ 4155554 w 4572002"/>
                  <a:gd name="connsiteY373" fmla="*/ 340774 h 6858002"/>
                  <a:gd name="connsiteX374" fmla="*/ 4156319 w 4572002"/>
                  <a:gd name="connsiteY374" fmla="*/ 453364 h 6858002"/>
                  <a:gd name="connsiteX375" fmla="*/ 4158033 w 4572002"/>
                  <a:gd name="connsiteY375" fmla="*/ 462126 h 6858002"/>
                  <a:gd name="connsiteX376" fmla="*/ 4170605 w 4572002"/>
                  <a:gd name="connsiteY376" fmla="*/ 505182 h 6858002"/>
                  <a:gd name="connsiteX377" fmla="*/ 4167177 w 4572002"/>
                  <a:gd name="connsiteY377" fmla="*/ 571860 h 6858002"/>
                  <a:gd name="connsiteX378" fmla="*/ 4149840 w 4572002"/>
                  <a:gd name="connsiteY378" fmla="*/ 617772 h 6858002"/>
                  <a:gd name="connsiteX379" fmla="*/ 4149078 w 4572002"/>
                  <a:gd name="connsiteY379" fmla="*/ 674923 h 6858002"/>
                  <a:gd name="connsiteX380" fmla="*/ 4159937 w 4572002"/>
                  <a:gd name="connsiteY380" fmla="*/ 740268 h 6858002"/>
                  <a:gd name="connsiteX381" fmla="*/ 4162223 w 4572002"/>
                  <a:gd name="connsiteY381" fmla="*/ 769605 h 6858002"/>
                  <a:gd name="connsiteX382" fmla="*/ 4184703 w 4572002"/>
                  <a:gd name="connsiteY382" fmla="*/ 850189 h 6858002"/>
                  <a:gd name="connsiteX383" fmla="*/ 4179179 w 4572002"/>
                  <a:gd name="connsiteY383" fmla="*/ 898198 h 6858002"/>
                  <a:gd name="connsiteX384" fmla="*/ 4164319 w 4572002"/>
                  <a:gd name="connsiteY384" fmla="*/ 945444 h 6858002"/>
                  <a:gd name="connsiteX385" fmla="*/ 4150030 w 4572002"/>
                  <a:gd name="connsiteY385" fmla="*/ 975733 h 6858002"/>
                  <a:gd name="connsiteX386" fmla="*/ 4139934 w 4572002"/>
                  <a:gd name="connsiteY386" fmla="*/ 1036887 h 6858002"/>
                  <a:gd name="connsiteX387" fmla="*/ 4141458 w 4572002"/>
                  <a:gd name="connsiteY387" fmla="*/ 1048125 h 6858002"/>
                  <a:gd name="connsiteX388" fmla="*/ 4154032 w 4572002"/>
                  <a:gd name="connsiteY388" fmla="*/ 1230633 h 6858002"/>
                  <a:gd name="connsiteX389" fmla="*/ 4174225 w 4572002"/>
                  <a:gd name="connsiteY389" fmla="*/ 1303024 h 6858002"/>
                  <a:gd name="connsiteX390" fmla="*/ 4176701 w 4572002"/>
                  <a:gd name="connsiteY390" fmla="*/ 1318456 h 6858002"/>
                  <a:gd name="connsiteX391" fmla="*/ 4199372 w 4572002"/>
                  <a:gd name="connsiteY391" fmla="*/ 1472575 h 6858002"/>
                  <a:gd name="connsiteX392" fmla="*/ 4200325 w 4572002"/>
                  <a:gd name="connsiteY392" fmla="*/ 1489720 h 6858002"/>
                  <a:gd name="connsiteX393" fmla="*/ 4196324 w 4572002"/>
                  <a:gd name="connsiteY393" fmla="*/ 1537537 h 6858002"/>
                  <a:gd name="connsiteX394" fmla="*/ 4237474 w 4572002"/>
                  <a:gd name="connsiteY394" fmla="*/ 1650317 h 6858002"/>
                  <a:gd name="connsiteX395" fmla="*/ 4251572 w 4572002"/>
                  <a:gd name="connsiteY395" fmla="*/ 1763287 h 6858002"/>
                  <a:gd name="connsiteX396" fmla="*/ 4251380 w 4572002"/>
                  <a:gd name="connsiteY396" fmla="*/ 1825393 h 6858002"/>
                  <a:gd name="connsiteX397" fmla="*/ 4261478 w 4572002"/>
                  <a:gd name="connsiteY397" fmla="*/ 1869780 h 6858002"/>
                  <a:gd name="connsiteX398" fmla="*/ 4292149 w 4572002"/>
                  <a:gd name="connsiteY398" fmla="*/ 1978940 h 6858002"/>
                  <a:gd name="connsiteX399" fmla="*/ 4296911 w 4572002"/>
                  <a:gd name="connsiteY399" fmla="*/ 2030378 h 6858002"/>
                  <a:gd name="connsiteX400" fmla="*/ 4307201 w 4572002"/>
                  <a:gd name="connsiteY400" fmla="*/ 2085054 h 6858002"/>
                  <a:gd name="connsiteX401" fmla="*/ 4353302 w 4572002"/>
                  <a:gd name="connsiteY401" fmla="*/ 2220312 h 6858002"/>
                  <a:gd name="connsiteX402" fmla="*/ 4350636 w 4572002"/>
                  <a:gd name="connsiteY402" fmla="*/ 2330806 h 6858002"/>
                  <a:gd name="connsiteX403" fmla="*/ 4351206 w 4572002"/>
                  <a:gd name="connsiteY403" fmla="*/ 2401292 h 6858002"/>
                  <a:gd name="connsiteX404" fmla="*/ 4366446 w 4572002"/>
                  <a:gd name="connsiteY404" fmla="*/ 2485307 h 6858002"/>
                  <a:gd name="connsiteX405" fmla="*/ 4388736 w 4572002"/>
                  <a:gd name="connsiteY405" fmla="*/ 2554079 h 6858002"/>
                  <a:gd name="connsiteX406" fmla="*/ 4406453 w 4572002"/>
                  <a:gd name="connsiteY406" fmla="*/ 2649143 h 6858002"/>
                  <a:gd name="connsiteX407" fmla="*/ 4440554 w 4572002"/>
                  <a:gd name="connsiteY407" fmla="*/ 2743826 h 6858002"/>
                  <a:gd name="connsiteX408" fmla="*/ 4466653 w 4572002"/>
                  <a:gd name="connsiteY408" fmla="*/ 2809930 h 6858002"/>
                  <a:gd name="connsiteX409" fmla="*/ 4489705 w 4572002"/>
                  <a:gd name="connsiteY409" fmla="*/ 2901943 h 6858002"/>
                  <a:gd name="connsiteX410" fmla="*/ 4505897 w 4572002"/>
                  <a:gd name="connsiteY410" fmla="*/ 3042728 h 6858002"/>
                  <a:gd name="connsiteX411" fmla="*/ 4507613 w 4572002"/>
                  <a:gd name="connsiteY411" fmla="*/ 3107500 h 6858002"/>
                  <a:gd name="connsiteX412" fmla="*/ 4545521 w 4572002"/>
                  <a:gd name="connsiteY412" fmla="*/ 3209993 h 6858002"/>
                  <a:gd name="connsiteX413" fmla="*/ 4563811 w 4572002"/>
                  <a:gd name="connsiteY413" fmla="*/ 3253809 h 6858002"/>
                  <a:gd name="connsiteX414" fmla="*/ 4548570 w 4572002"/>
                  <a:gd name="connsiteY414" fmla="*/ 3293244 h 6858002"/>
                  <a:gd name="connsiteX415" fmla="*/ 4531043 w 4572002"/>
                  <a:gd name="connsiteY415" fmla="*/ 3318771 h 6858002"/>
                  <a:gd name="connsiteX416" fmla="*/ 4545904 w 4572002"/>
                  <a:gd name="connsiteY416" fmla="*/ 3399546 h 6858002"/>
                  <a:gd name="connsiteX417" fmla="*/ 4561524 w 4572002"/>
                  <a:gd name="connsiteY417" fmla="*/ 3485275 h 6858002"/>
                  <a:gd name="connsiteX418" fmla="*/ 4572002 w 4572002"/>
                  <a:gd name="connsiteY418" fmla="*/ 3546617 h 6858002"/>
                  <a:gd name="connsiteX419" fmla="*/ 4563620 w 4572002"/>
                  <a:gd name="connsiteY419" fmla="*/ 3623201 h 6858002"/>
                  <a:gd name="connsiteX420" fmla="*/ 4560192 w 4572002"/>
                  <a:gd name="connsiteY420" fmla="*/ 3683591 h 6858002"/>
                  <a:gd name="connsiteX421" fmla="*/ 4550476 w 4572002"/>
                  <a:gd name="connsiteY421" fmla="*/ 3732361 h 6858002"/>
                  <a:gd name="connsiteX422" fmla="*/ 4544759 w 4572002"/>
                  <a:gd name="connsiteY422" fmla="*/ 3749506 h 6858002"/>
                  <a:gd name="connsiteX423" fmla="*/ 4500182 w 4572002"/>
                  <a:gd name="connsiteY423" fmla="*/ 3885338 h 6858002"/>
                  <a:gd name="connsiteX424" fmla="*/ 4464557 w 4572002"/>
                  <a:gd name="connsiteY424" fmla="*/ 4030503 h 6858002"/>
                  <a:gd name="connsiteX425" fmla="*/ 4487039 w 4572002"/>
                  <a:gd name="connsiteY425" fmla="*/ 4124614 h 6858002"/>
                  <a:gd name="connsiteX426" fmla="*/ 4486656 w 4572002"/>
                  <a:gd name="connsiteY426" fmla="*/ 4159667 h 6858002"/>
                  <a:gd name="connsiteX427" fmla="*/ 4491801 w 4572002"/>
                  <a:gd name="connsiteY427" fmla="*/ 4320837 h 6858002"/>
                  <a:gd name="connsiteX428" fmla="*/ 4497325 w 4572002"/>
                  <a:gd name="connsiteY428" fmla="*/ 4349222 h 6858002"/>
                  <a:gd name="connsiteX429" fmla="*/ 4474653 w 4572002"/>
                  <a:gd name="connsiteY429" fmla="*/ 4502579 h 6858002"/>
                  <a:gd name="connsiteX430" fmla="*/ 4470844 w 4572002"/>
                  <a:gd name="connsiteY430" fmla="*/ 4558207 h 6858002"/>
                  <a:gd name="connsiteX431" fmla="*/ 4464557 w 4572002"/>
                  <a:gd name="connsiteY431" fmla="*/ 4609452 h 6858002"/>
                  <a:gd name="connsiteX432" fmla="*/ 4463033 w 4572002"/>
                  <a:gd name="connsiteY432" fmla="*/ 4681083 h 6858002"/>
                  <a:gd name="connsiteX433" fmla="*/ 4465891 w 4572002"/>
                  <a:gd name="connsiteY433" fmla="*/ 4755381 h 6858002"/>
                  <a:gd name="connsiteX434" fmla="*/ 4465319 w 4572002"/>
                  <a:gd name="connsiteY434" fmla="*/ 4838250 h 6858002"/>
                  <a:gd name="connsiteX435" fmla="*/ 4460367 w 4572002"/>
                  <a:gd name="connsiteY435" fmla="*/ 4871019 h 6858002"/>
                  <a:gd name="connsiteX436" fmla="*/ 4463795 w 4572002"/>
                  <a:gd name="connsiteY436" fmla="*/ 4959602 h 6858002"/>
                  <a:gd name="connsiteX437" fmla="*/ 4458082 w 4572002"/>
                  <a:gd name="connsiteY437" fmla="*/ 5006086 h 6858002"/>
                  <a:gd name="connsiteX438" fmla="*/ 4456937 w 4572002"/>
                  <a:gd name="connsiteY438" fmla="*/ 5082670 h 6858002"/>
                  <a:gd name="connsiteX439" fmla="*/ 4455603 w 4572002"/>
                  <a:gd name="connsiteY439" fmla="*/ 5107627 h 6858002"/>
                  <a:gd name="connsiteX440" fmla="*/ 4454840 w 4572002"/>
                  <a:gd name="connsiteY440" fmla="*/ 5129916 h 6858002"/>
                  <a:gd name="connsiteX441" fmla="*/ 4470464 w 4572002"/>
                  <a:gd name="connsiteY441" fmla="*/ 5206308 h 6858002"/>
                  <a:gd name="connsiteX442" fmla="*/ 4471415 w 4572002"/>
                  <a:gd name="connsiteY442" fmla="*/ 5274129 h 6858002"/>
                  <a:gd name="connsiteX443" fmla="*/ 4483990 w 4572002"/>
                  <a:gd name="connsiteY443" fmla="*/ 5393005 h 6858002"/>
                  <a:gd name="connsiteX444" fmla="*/ 4479607 w 4572002"/>
                  <a:gd name="connsiteY444" fmla="*/ 5419295 h 6858002"/>
                  <a:gd name="connsiteX445" fmla="*/ 4477894 w 4572002"/>
                  <a:gd name="connsiteY445" fmla="*/ 5501594 h 6858002"/>
                  <a:gd name="connsiteX446" fmla="*/ 4476560 w 4572002"/>
                  <a:gd name="connsiteY446" fmla="*/ 5548460 h 6858002"/>
                  <a:gd name="connsiteX447" fmla="*/ 4485703 w 4572002"/>
                  <a:gd name="connsiteY447" fmla="*/ 5606372 h 6858002"/>
                  <a:gd name="connsiteX448" fmla="*/ 4505134 w 4572002"/>
                  <a:gd name="connsiteY448" fmla="*/ 5706959 h 6858002"/>
                  <a:gd name="connsiteX449" fmla="*/ 4508183 w 4572002"/>
                  <a:gd name="connsiteY449" fmla="*/ 5733440 h 6858002"/>
                  <a:gd name="connsiteX450" fmla="*/ 4517519 w 4572002"/>
                  <a:gd name="connsiteY450" fmla="*/ 5781830 h 6858002"/>
                  <a:gd name="connsiteX451" fmla="*/ 4519234 w 4572002"/>
                  <a:gd name="connsiteY451" fmla="*/ 5790592 h 6858002"/>
                  <a:gd name="connsiteX452" fmla="*/ 4542855 w 4572002"/>
                  <a:gd name="connsiteY452" fmla="*/ 5864318 h 6858002"/>
                  <a:gd name="connsiteX453" fmla="*/ 4544759 w 4572002"/>
                  <a:gd name="connsiteY453" fmla="*/ 5902610 h 6858002"/>
                  <a:gd name="connsiteX454" fmla="*/ 4544951 w 4572002"/>
                  <a:gd name="connsiteY454" fmla="*/ 6012723 h 6858002"/>
                  <a:gd name="connsiteX455" fmla="*/ 4541332 w 4572002"/>
                  <a:gd name="connsiteY455" fmla="*/ 6059397 h 6858002"/>
                  <a:gd name="connsiteX456" fmla="*/ 4527426 w 4572002"/>
                  <a:gd name="connsiteY456" fmla="*/ 6171605 h 6858002"/>
                  <a:gd name="connsiteX457" fmla="*/ 4520568 w 4572002"/>
                  <a:gd name="connsiteY457" fmla="*/ 6242093 h 6858002"/>
                  <a:gd name="connsiteX458" fmla="*/ 4509706 w 4572002"/>
                  <a:gd name="connsiteY458" fmla="*/ 6323058 h 6858002"/>
                  <a:gd name="connsiteX459" fmla="*/ 4502848 w 4572002"/>
                  <a:gd name="connsiteY459" fmla="*/ 6415833 h 6858002"/>
                  <a:gd name="connsiteX460" fmla="*/ 4482084 w 4572002"/>
                  <a:gd name="connsiteY460" fmla="*/ 6584812 h 6858002"/>
                  <a:gd name="connsiteX461" fmla="*/ 4460557 w 4572002"/>
                  <a:gd name="connsiteY461" fmla="*/ 6748458 h 6858002"/>
                  <a:gd name="connsiteX462" fmla="*/ 4441507 w 4572002"/>
                  <a:gd name="connsiteY462" fmla="*/ 6815516 h 6858002"/>
                  <a:gd name="connsiteX463" fmla="*/ 4431806 w 4572002"/>
                  <a:gd name="connsiteY463" fmla="*/ 6858001 h 6858002"/>
                  <a:gd name="connsiteX464" fmla="*/ 4259554 w 4572002"/>
                  <a:gd name="connsiteY464" fmla="*/ 6858001 h 6858002"/>
                  <a:gd name="connsiteX465" fmla="*/ 4259554 w 4572002"/>
                  <a:gd name="connsiteY465" fmla="*/ 6858002 h 6858002"/>
                  <a:gd name="connsiteX466" fmla="*/ 0 w 4572002"/>
                  <a:gd name="connsiteY466" fmla="*/ 6858002 h 6858002"/>
                  <a:gd name="connsiteX467" fmla="*/ 0 w 4572002"/>
                  <a:gd name="connsiteY467" fmla="*/ 2 h 6858002"/>
                  <a:gd name="connsiteX468" fmla="*/ 3766492 w 4572002"/>
                  <a:gd name="connsiteY468" fmla="*/ 1 h 6858002"/>
                  <a:gd name="connsiteX469" fmla="*/ 3769210 w 4572002"/>
                  <a:gd name="connsiteY469" fmla="*/ 21486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4572002" h="6858002">
                    <a:moveTo>
                      <a:pt x="4214994" y="6564620"/>
                    </a:moveTo>
                    <a:lnTo>
                      <a:pt x="4214994" y="6564621"/>
                    </a:lnTo>
                    <a:cubicBezTo>
                      <a:pt x="4225281" y="6575479"/>
                      <a:pt x="4231378" y="6582147"/>
                      <a:pt x="4237474" y="6588626"/>
                    </a:cubicBezTo>
                    <a:lnTo>
                      <a:pt x="4254096" y="6625225"/>
                    </a:lnTo>
                    <a:lnTo>
                      <a:pt x="4247001" y="6662540"/>
                    </a:lnTo>
                    <a:lnTo>
                      <a:pt x="4247000" y="6662541"/>
                    </a:lnTo>
                    <a:lnTo>
                      <a:pt x="4246999" y="6662544"/>
                    </a:lnTo>
                    <a:lnTo>
                      <a:pt x="4235550" y="6683027"/>
                    </a:lnTo>
                    <a:lnTo>
                      <a:pt x="4232403" y="6702976"/>
                    </a:lnTo>
                    <a:lnTo>
                      <a:pt x="4232403" y="6702977"/>
                    </a:lnTo>
                    <a:cubicBezTo>
                      <a:pt x="4232808" y="6716169"/>
                      <a:pt x="4237951" y="6729219"/>
                      <a:pt x="4246238" y="6742553"/>
                    </a:cubicBezTo>
                    <a:lnTo>
                      <a:pt x="4246239" y="6742555"/>
                    </a:lnTo>
                    <a:lnTo>
                      <a:pt x="4265716" y="6812062"/>
                    </a:lnTo>
                    <a:lnTo>
                      <a:pt x="4265717" y="6812064"/>
                    </a:lnTo>
                    <a:lnTo>
                      <a:pt x="4265717" y="6812063"/>
                    </a:lnTo>
                    <a:lnTo>
                      <a:pt x="4265716" y="6812062"/>
                    </a:lnTo>
                    <a:lnTo>
                      <a:pt x="4260942" y="6776800"/>
                    </a:lnTo>
                    <a:lnTo>
                      <a:pt x="4246239" y="6742555"/>
                    </a:lnTo>
                    <a:lnTo>
                      <a:pt x="4246238" y="6742552"/>
                    </a:lnTo>
                    <a:lnTo>
                      <a:pt x="4232403" y="6702976"/>
                    </a:lnTo>
                    <a:lnTo>
                      <a:pt x="4246999" y="6662544"/>
                    </a:lnTo>
                    <a:lnTo>
                      <a:pt x="4247000" y="6662542"/>
                    </a:lnTo>
                    <a:lnTo>
                      <a:pt x="4247001" y="6662540"/>
                    </a:lnTo>
                    <a:lnTo>
                      <a:pt x="4254084" y="6645552"/>
                    </a:lnTo>
                    <a:lnTo>
                      <a:pt x="4254096" y="6625225"/>
                    </a:lnTo>
                    <a:lnTo>
                      <a:pt x="4254096" y="6625224"/>
                    </a:lnTo>
                    <a:cubicBezTo>
                      <a:pt x="4252000" y="6611341"/>
                      <a:pt x="4245951" y="6597578"/>
                      <a:pt x="4237474" y="6588625"/>
                    </a:cubicBezTo>
                    <a:close/>
                    <a:moveTo>
                      <a:pt x="4295315" y="6438981"/>
                    </a:moveTo>
                    <a:lnTo>
                      <a:pt x="4275385" y="6463840"/>
                    </a:lnTo>
                    <a:lnTo>
                      <a:pt x="4275382" y="6463849"/>
                    </a:lnTo>
                    <a:lnTo>
                      <a:pt x="4261587" y="6513012"/>
                    </a:lnTo>
                    <a:lnTo>
                      <a:pt x="4242781" y="6546194"/>
                    </a:lnTo>
                    <a:lnTo>
                      <a:pt x="4242781" y="6546195"/>
                    </a:lnTo>
                    <a:lnTo>
                      <a:pt x="4259120" y="6521804"/>
                    </a:lnTo>
                    <a:lnTo>
                      <a:pt x="4261587" y="6513012"/>
                    </a:lnTo>
                    <a:lnTo>
                      <a:pt x="4264398" y="6508052"/>
                    </a:lnTo>
                    <a:lnTo>
                      <a:pt x="4275382" y="6463849"/>
                    </a:lnTo>
                    <a:lnTo>
                      <a:pt x="4275385" y="6463841"/>
                    </a:lnTo>
                    <a:cubicBezTo>
                      <a:pt x="4278336" y="6451650"/>
                      <a:pt x="4285813" y="6444077"/>
                      <a:pt x="4295315" y="6438981"/>
                    </a:cubicBezTo>
                    <a:close/>
                    <a:moveTo>
                      <a:pt x="4381289" y="6365204"/>
                    </a:moveTo>
                    <a:lnTo>
                      <a:pt x="4380008" y="6387910"/>
                    </a:lnTo>
                    <a:lnTo>
                      <a:pt x="4378243" y="6391549"/>
                    </a:lnTo>
                    <a:lnTo>
                      <a:pt x="4370589" y="6407332"/>
                    </a:lnTo>
                    <a:lnTo>
                      <a:pt x="4370589" y="6407333"/>
                    </a:lnTo>
                    <a:lnTo>
                      <a:pt x="4378243" y="6391549"/>
                    </a:lnTo>
                    <a:lnTo>
                      <a:pt x="4380008" y="6387910"/>
                    </a:lnTo>
                    <a:close/>
                    <a:moveTo>
                      <a:pt x="4142220" y="4221391"/>
                    </a:move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7"/>
                      <a:pt x="4116716" y="4800483"/>
                    </a:cubicBezTo>
                    <a:lnTo>
                      <a:pt x="4116716" y="4800484"/>
                    </a:lnTo>
                    <a:cubicBezTo>
                      <a:pt x="4118597" y="4810581"/>
                      <a:pt x="4123170" y="4819964"/>
                      <a:pt x="4131552" y="4828917"/>
                    </a:cubicBezTo>
                    <a:lnTo>
                      <a:pt x="4153733" y="4863343"/>
                    </a:lnTo>
                    <a:lnTo>
                      <a:pt x="4161262" y="4889275"/>
                    </a:lnTo>
                    <a:lnTo>
                      <a:pt x="4159557" y="4912168"/>
                    </a:lnTo>
                    <a:cubicBezTo>
                      <a:pt x="4157842" y="4919978"/>
                      <a:pt x="4157485" y="4927122"/>
                      <a:pt x="4158155" y="4933804"/>
                    </a:cubicBezTo>
                    <a:lnTo>
                      <a:pt x="4158155" y="4933805"/>
                    </a:lnTo>
                    <a:lnTo>
                      <a:pt x="4162914" y="4952673"/>
                    </a:lnTo>
                    <a:lnTo>
                      <a:pt x="4165707" y="4957454"/>
                    </a:lnTo>
                    <a:lnTo>
                      <a:pt x="4166985" y="4961456"/>
                    </a:lnTo>
                    <a:cubicBezTo>
                      <a:pt x="4171496" y="4970097"/>
                      <a:pt x="4177202" y="4978394"/>
                      <a:pt x="4182989" y="4987038"/>
                    </a:cubicBezTo>
                    <a:cubicBezTo>
                      <a:pt x="4194228" y="5003802"/>
                      <a:pt x="4208326" y="5022853"/>
                      <a:pt x="4209468" y="5041522"/>
                    </a:cubicBezTo>
                    <a:cubicBezTo>
                      <a:pt x="4210087" y="5052096"/>
                      <a:pt x="4213005" y="5062300"/>
                      <a:pt x="4216684" y="5072376"/>
                    </a:cubicBezTo>
                    <a:lnTo>
                      <a:pt x="4222587" y="5087441"/>
                    </a:lnTo>
                    <a:lnTo>
                      <a:pt x="4235615" y="5133220"/>
                    </a:lnTo>
                    <a:lnTo>
                      <a:pt x="4235616" y="5133225"/>
                    </a:lnTo>
                    <a:lnTo>
                      <a:pt x="4228901" y="5166113"/>
                    </a:lnTo>
                    <a:lnTo>
                      <a:pt x="4228901" y="5166114"/>
                    </a:lnTo>
                    <a:cubicBezTo>
                      <a:pt x="4228139" y="5167638"/>
                      <a:pt x="4228712" y="5169781"/>
                      <a:pt x="4229593" y="5172091"/>
                    </a:cubicBezTo>
                    <a:lnTo>
                      <a:pt x="4232139" y="5179068"/>
                    </a:lnTo>
                    <a:cubicBezTo>
                      <a:pt x="4235759" y="5196595"/>
                      <a:pt x="4235807" y="5213598"/>
                      <a:pt x="4231973" y="5229434"/>
                    </a:cubicBezTo>
                    <a:lnTo>
                      <a:pt x="4225669" y="5241089"/>
                    </a:lnTo>
                    <a:lnTo>
                      <a:pt x="4208517" y="5272796"/>
                    </a:lnTo>
                    <a:cubicBezTo>
                      <a:pt x="4196871" y="5285441"/>
                      <a:pt x="4189165" y="5298595"/>
                      <a:pt x="4184613" y="5312288"/>
                    </a:cubicBezTo>
                    <a:lnTo>
                      <a:pt x="4183557" y="5321350"/>
                    </a:lnTo>
                    <a:lnTo>
                      <a:pt x="4181083" y="5326163"/>
                    </a:ln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7" y="5480638"/>
                    </a:cubicBezTo>
                    <a:lnTo>
                      <a:pt x="4208850" y="5507668"/>
                    </a:lnTo>
                    <a:lnTo>
                      <a:pt x="4198232" y="5531692"/>
                    </a:lnTo>
                    <a:lnTo>
                      <a:pt x="4198231" y="5531693"/>
                    </a:lnTo>
                    <a:cubicBezTo>
                      <a:pt x="4191181" y="5537600"/>
                      <a:pt x="4187989" y="5542649"/>
                      <a:pt x="4188085" y="5547578"/>
                    </a:cubicBezTo>
                    <a:lnTo>
                      <a:pt x="4188085" y="5547579"/>
                    </a:lnTo>
                    <a:cubicBezTo>
                      <a:pt x="4188180" y="5552508"/>
                      <a:pt x="4191562" y="5557318"/>
                      <a:pt x="4197659" y="5562747"/>
                    </a:cubicBezTo>
                    <a:cubicBezTo>
                      <a:pt x="4240332" y="5600468"/>
                      <a:pt x="4267003" y="5646190"/>
                      <a:pt x="4268907" y="5704484"/>
                    </a:cubicBezTo>
                    <a:cubicBezTo>
                      <a:pt x="4269289" y="5716486"/>
                      <a:pt x="4271954" y="5728679"/>
                      <a:pt x="4274812" y="5740489"/>
                    </a:cubicBezTo>
                    <a:cubicBezTo>
                      <a:pt x="4276527" y="5747729"/>
                      <a:pt x="4278433" y="5756494"/>
                      <a:pt x="4283578" y="5760874"/>
                    </a:cubicBezTo>
                    <a:cubicBezTo>
                      <a:pt x="4322821" y="5794975"/>
                      <a:pt x="4350063" y="5837458"/>
                      <a:pt x="4371973" y="5883752"/>
                    </a:cubicBezTo>
                    <a:lnTo>
                      <a:pt x="4371974" y="5883757"/>
                    </a:lnTo>
                    <a:lnTo>
                      <a:pt x="4389877" y="5935946"/>
                    </a:lnTo>
                    <a:lnTo>
                      <a:pt x="4389878" y="5935950"/>
                    </a:lnTo>
                    <a:lnTo>
                      <a:pt x="4386259" y="5993290"/>
                    </a:lnTo>
                    <a:lnTo>
                      <a:pt x="4386259" y="5993291"/>
                    </a:lnTo>
                    <a:cubicBezTo>
                      <a:pt x="4385116" y="6004531"/>
                      <a:pt x="4385306" y="6017485"/>
                      <a:pt x="4379782" y="6026440"/>
                    </a:cubicBezTo>
                    <a:cubicBezTo>
                      <a:pt x="4362445" y="6054825"/>
                      <a:pt x="4343778" y="6082258"/>
                      <a:pt x="4323583" y="6108738"/>
                    </a:cubicBezTo>
                    <a:cubicBezTo>
                      <a:pt x="4314914" y="6120074"/>
                      <a:pt x="4309961" y="6126884"/>
                      <a:pt x="4309890" y="6133314"/>
                    </a:cubicBezTo>
                    <a:lnTo>
                      <a:pt x="4309890" y="6133315"/>
                    </a:lnTo>
                    <a:lnTo>
                      <a:pt x="4313591" y="6143190"/>
                    </a:lnTo>
                    <a:lnTo>
                      <a:pt x="4325486" y="6155600"/>
                    </a:lnTo>
                    <a:lnTo>
                      <a:pt x="4325488" y="6155603"/>
                    </a:lnTo>
                    <a:cubicBezTo>
                      <a:pt x="4347778" y="6175798"/>
                      <a:pt x="4359398" y="6200945"/>
                      <a:pt x="4364160" y="6228757"/>
                    </a:cubicBezTo>
                    <a:lnTo>
                      <a:pt x="4381497" y="6361540"/>
                    </a:lnTo>
                    <a:lnTo>
                      <a:pt x="4381497" y="6361539"/>
                    </a:lnTo>
                    <a:cubicBezTo>
                      <a:pt x="4377877" y="6317151"/>
                      <a:pt x="4371590" y="6272764"/>
                      <a:pt x="4364160" y="6228756"/>
                    </a:cubicBezTo>
                    <a:cubicBezTo>
                      <a:pt x="4359398" y="6200944"/>
                      <a:pt x="4347778" y="6175797"/>
                      <a:pt x="4325488" y="6155602"/>
                    </a:cubicBezTo>
                    <a:lnTo>
                      <a:pt x="4325486" y="6155600"/>
                    </a:lnTo>
                    <a:lnTo>
                      <a:pt x="4309890" y="6133315"/>
                    </a:lnTo>
                    <a:lnTo>
                      <a:pt x="4323583" y="6108739"/>
                    </a:lnTo>
                    <a:cubicBezTo>
                      <a:pt x="4343778" y="6082259"/>
                      <a:pt x="4362445" y="6054826"/>
                      <a:pt x="4379782" y="6026441"/>
                    </a:cubicBezTo>
                    <a:cubicBezTo>
                      <a:pt x="4385306" y="6017486"/>
                      <a:pt x="4385116" y="6004532"/>
                      <a:pt x="4386259" y="5993292"/>
                    </a:cubicBezTo>
                    <a:lnTo>
                      <a:pt x="4386259" y="5993290"/>
                    </a:lnTo>
                    <a:lnTo>
                      <a:pt x="4389712" y="5964477"/>
                    </a:lnTo>
                    <a:lnTo>
                      <a:pt x="4389878" y="5935950"/>
                    </a:lnTo>
                    <a:lnTo>
                      <a:pt x="4389878" y="5935949"/>
                    </a:lnTo>
                    <a:lnTo>
                      <a:pt x="4389877" y="5935946"/>
                    </a:lnTo>
                    <a:lnTo>
                      <a:pt x="4382997" y="5909351"/>
                    </a:lnTo>
                    <a:lnTo>
                      <a:pt x="4371974" y="5883757"/>
                    </a:lnTo>
                    <a:lnTo>
                      <a:pt x="4371973" y="5883751"/>
                    </a:lnTo>
                    <a:cubicBezTo>
                      <a:pt x="4350063" y="5837457"/>
                      <a:pt x="4322821" y="5794974"/>
                      <a:pt x="4283578" y="5760873"/>
                    </a:cubicBezTo>
                    <a:cubicBezTo>
                      <a:pt x="4278433" y="5756493"/>
                      <a:pt x="4276527" y="5747728"/>
                      <a:pt x="4274812" y="5740488"/>
                    </a:cubicBezTo>
                    <a:cubicBezTo>
                      <a:pt x="4271954" y="5728678"/>
                      <a:pt x="4269289" y="5716485"/>
                      <a:pt x="4268907" y="5704483"/>
                    </a:cubicBezTo>
                    <a:cubicBezTo>
                      <a:pt x="4267003" y="5646189"/>
                      <a:pt x="4240332" y="5600467"/>
                      <a:pt x="4197659" y="5562746"/>
                    </a:cubicBezTo>
                    <a:lnTo>
                      <a:pt x="4188085" y="5547578"/>
                    </a:lnTo>
                    <a:lnTo>
                      <a:pt x="4198231" y="5531694"/>
                    </a:lnTo>
                    <a:lnTo>
                      <a:pt x="4198232" y="5531692"/>
                    </a:lnTo>
                    <a:lnTo>
                      <a:pt x="4206630" y="5520422"/>
                    </a:lnTo>
                    <a:lnTo>
                      <a:pt x="4208850" y="5507668"/>
                    </a:lnTo>
                    <a:lnTo>
                      <a:pt x="4208850" y="5507667"/>
                    </a:lnTo>
                    <a:cubicBezTo>
                      <a:pt x="4208803" y="5498832"/>
                      <a:pt x="4206231" y="5489497"/>
                      <a:pt x="4204327" y="5480637"/>
                    </a:cubicBezTo>
                    <a:cubicBezTo>
                      <a:pt x="4200516" y="5462351"/>
                      <a:pt x="4196514" y="5443870"/>
                      <a:pt x="4192704" y="5425582"/>
                    </a:cubicBezTo>
                    <a:cubicBezTo>
                      <a:pt x="4190038" y="5412057"/>
                      <a:pt x="4187752" y="5398721"/>
                      <a:pt x="4184513" y="5385384"/>
                    </a:cubicBezTo>
                    <a:lnTo>
                      <a:pt x="4179637" y="5355014"/>
                    </a:lnTo>
                    <a:lnTo>
                      <a:pt x="4183557" y="5321350"/>
                    </a:lnTo>
                    <a:lnTo>
                      <a:pt x="4208517" y="5272797"/>
                    </a:lnTo>
                    <a:lnTo>
                      <a:pt x="4225669" y="5241089"/>
                    </a:lnTo>
                    <a:lnTo>
                      <a:pt x="4231973" y="5229433"/>
                    </a:lnTo>
                    <a:lnTo>
                      <a:pt x="4232139" y="5179068"/>
                    </a:lnTo>
                    <a:lnTo>
                      <a:pt x="4232139" y="5179067"/>
                    </a:lnTo>
                    <a:cubicBezTo>
                      <a:pt x="4231663" y="5176876"/>
                      <a:pt x="4230473" y="5174400"/>
                      <a:pt x="4229593" y="5172090"/>
                    </a:cubicBezTo>
                    <a:lnTo>
                      <a:pt x="4228901" y="5166114"/>
                    </a:lnTo>
                    <a:lnTo>
                      <a:pt x="4235616" y="5133225"/>
                    </a:lnTo>
                    <a:lnTo>
                      <a:pt x="4235616" y="5133224"/>
                    </a:lnTo>
                    <a:lnTo>
                      <a:pt x="4235615" y="5133220"/>
                    </a:lnTo>
                    <a:lnTo>
                      <a:pt x="4228473" y="5102461"/>
                    </a:lnTo>
                    <a:lnTo>
                      <a:pt x="4222587" y="5087441"/>
                    </a:lnTo>
                    <a:lnTo>
                      <a:pt x="4222582" y="5087423"/>
                    </a:lnTo>
                    <a:cubicBezTo>
                      <a:pt x="4216496" y="5072411"/>
                      <a:pt x="4210397" y="5057381"/>
                      <a:pt x="4209468" y="5041521"/>
                    </a:cubicBezTo>
                    <a:cubicBezTo>
                      <a:pt x="4208326" y="5022852"/>
                      <a:pt x="4194228" y="5003801"/>
                      <a:pt x="4182989" y="4987037"/>
                    </a:cubicBezTo>
                    <a:lnTo>
                      <a:pt x="4165707" y="4957454"/>
                    </a:lnTo>
                    <a:lnTo>
                      <a:pt x="4158155" y="4933805"/>
                    </a:lnTo>
                    <a:lnTo>
                      <a:pt x="4159557" y="4912169"/>
                    </a:lnTo>
                    <a:cubicBezTo>
                      <a:pt x="4161319" y="4904358"/>
                      <a:pt x="4161831" y="4896714"/>
                      <a:pt x="4161262" y="4889276"/>
                    </a:cubicBezTo>
                    <a:lnTo>
                      <a:pt x="4161262" y="4889275"/>
                    </a:lnTo>
                    <a:lnTo>
                      <a:pt x="4156484" y="4867614"/>
                    </a:lnTo>
                    <a:lnTo>
                      <a:pt x="4153733" y="4863343"/>
                    </a:lnTo>
                    <a:lnTo>
                      <a:pt x="4151983" y="4857317"/>
                    </a:lnTo>
                    <a:cubicBezTo>
                      <a:pt x="4146840" y="4847214"/>
                      <a:pt x="4139839" y="4837703"/>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9" y="4442762"/>
                      <a:pt x="4197659" y="4403326"/>
                      <a:pt x="4196706" y="4363891"/>
                    </a:cubicBezTo>
                    <a:lnTo>
                      <a:pt x="4196706" y="4363890"/>
                    </a:lnTo>
                    <a:cubicBezTo>
                      <a:pt x="4196514" y="4350554"/>
                      <a:pt x="4193466" y="4336457"/>
                      <a:pt x="4187752" y="4324645"/>
                    </a:cubicBezTo>
                    <a:cubicBezTo>
                      <a:pt x="4175749" y="4300070"/>
                      <a:pt x="4160129" y="4277401"/>
                      <a:pt x="4147936" y="4253014"/>
                    </a:cubicBezTo>
                    <a:close/>
                    <a:moveTo>
                      <a:pt x="4211111" y="2836172"/>
                    </a:moveTo>
                    <a:lnTo>
                      <a:pt x="4202421" y="2848793"/>
                    </a:lnTo>
                    <a:cubicBezTo>
                      <a:pt x="4197421" y="2865010"/>
                      <a:pt x="4191562" y="2881307"/>
                      <a:pt x="4186816" y="2897785"/>
                    </a:cubicBezTo>
                    <a:lnTo>
                      <a:pt x="4185787" y="2903551"/>
                    </a:lnTo>
                    <a:lnTo>
                      <a:pt x="4182513" y="2914328"/>
                    </a:lnTo>
                    <a:lnTo>
                      <a:pt x="4177882" y="2947858"/>
                    </a:lnTo>
                    <a:lnTo>
                      <a:pt x="4177881" y="2947862"/>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2"/>
                      <a:pt x="4093355" y="3574408"/>
                    </a:cubicBezTo>
                    <a:lnTo>
                      <a:pt x="4093355" y="3574409"/>
                    </a:lnTo>
                    <a:cubicBezTo>
                      <a:pt x="4092450" y="3582005"/>
                      <a:pt x="4096499" y="3590054"/>
                      <a:pt x="4105453" y="3606818"/>
                    </a:cubicBezTo>
                    <a:cubicBezTo>
                      <a:pt x="4109835" y="3614820"/>
                      <a:pt x="4112501" y="3624726"/>
                      <a:pt x="4118979" y="3630633"/>
                    </a:cubicBezTo>
                    <a:lnTo>
                      <a:pt x="4136708" y="3654416"/>
                    </a:lnTo>
                    <a:lnTo>
                      <a:pt x="4140382" y="3668940"/>
                    </a:lnTo>
                    <a:lnTo>
                      <a:pt x="4143220" y="3680164"/>
                    </a:lnTo>
                    <a:lnTo>
                      <a:pt x="4139172" y="3734837"/>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7425" y="3868764"/>
                    </a:lnTo>
                    <a:lnTo>
                      <a:pt x="4126028" y="3885337"/>
                    </a:lnTo>
                    <a:lnTo>
                      <a:pt x="4126028" y="3885339"/>
                    </a:lnTo>
                    <a:cubicBezTo>
                      <a:pt x="4135744" y="3897722"/>
                      <a:pt x="4143150" y="3910319"/>
                      <a:pt x="4148409" y="3923125"/>
                    </a:cubicBezTo>
                    <a:lnTo>
                      <a:pt x="4157913" y="3962160"/>
                    </a:lnTo>
                    <a:lnTo>
                      <a:pt x="4142221" y="4043838"/>
                    </a:lnTo>
                    <a:lnTo>
                      <a:pt x="4142220" y="4043839"/>
                    </a:lnTo>
                    <a:cubicBezTo>
                      <a:pt x="4133457" y="4063842"/>
                      <a:pt x="4128075" y="4083702"/>
                      <a:pt x="4127099" y="4103825"/>
                    </a:cubicBezTo>
                    <a:lnTo>
                      <a:pt x="4127099" y="4103826"/>
                    </a:lnTo>
                    <a:lnTo>
                      <a:pt x="4129066" y="4134256"/>
                    </a:lnTo>
                    <a:lnTo>
                      <a:pt x="4138410" y="4165382"/>
                    </a:lnTo>
                    <a:lnTo>
                      <a:pt x="4138410" y="4165384"/>
                    </a:lnTo>
                    <a:lnTo>
                      <a:pt x="4142315" y="4192388"/>
                    </a:lnTo>
                    <a:lnTo>
                      <a:pt x="4142315" y="4192387"/>
                    </a:lnTo>
                    <a:cubicBezTo>
                      <a:pt x="4142411" y="4182767"/>
                      <a:pt x="4141839" y="4173480"/>
                      <a:pt x="4138410" y="4165383"/>
                    </a:cubicBezTo>
                    <a:lnTo>
                      <a:pt x="4138410" y="4165382"/>
                    </a:lnTo>
                    <a:lnTo>
                      <a:pt x="4127099" y="4103826"/>
                    </a:lnTo>
                    <a:lnTo>
                      <a:pt x="4142220" y="4043840"/>
                    </a:lnTo>
                    <a:lnTo>
                      <a:pt x="4142221" y="4043838"/>
                    </a:lnTo>
                    <a:lnTo>
                      <a:pt x="4155523" y="4002410"/>
                    </a:lnTo>
                    <a:lnTo>
                      <a:pt x="4157913" y="3962160"/>
                    </a:lnTo>
                    <a:lnTo>
                      <a:pt x="4157913" y="3962159"/>
                    </a:lnTo>
                    <a:cubicBezTo>
                      <a:pt x="4155651" y="3935727"/>
                      <a:pt x="4145460" y="3910104"/>
                      <a:pt x="4126028" y="3885338"/>
                    </a:cubicBezTo>
                    <a:lnTo>
                      <a:pt x="4126028" y="3885337"/>
                    </a:lnTo>
                    <a:lnTo>
                      <a:pt x="4116645" y="3852620"/>
                    </a:lnTo>
                    <a:lnTo>
                      <a:pt x="4130980" y="3822473"/>
                    </a:lnTo>
                    <a:cubicBezTo>
                      <a:pt x="4139172" y="3811614"/>
                      <a:pt x="4144316" y="3800897"/>
                      <a:pt x="4145911" y="3789777"/>
                    </a:cubicBezTo>
                    <a:lnTo>
                      <a:pt x="4145911" y="3789776"/>
                    </a:lnTo>
                    <a:cubicBezTo>
                      <a:pt x="4147507" y="3778655"/>
                      <a:pt x="4145554" y="3767130"/>
                      <a:pt x="4139554" y="3754652"/>
                    </a:cubicBezTo>
                    <a:lnTo>
                      <a:pt x="4139172" y="3734838"/>
                    </a:lnTo>
                    <a:lnTo>
                      <a:pt x="4143220" y="3680164"/>
                    </a:lnTo>
                    <a:lnTo>
                      <a:pt x="4143220" y="3680163"/>
                    </a:lnTo>
                    <a:lnTo>
                      <a:pt x="4140382" y="3668940"/>
                    </a:lnTo>
                    <a:lnTo>
                      <a:pt x="4136708" y="3654416"/>
                    </a:lnTo>
                    <a:lnTo>
                      <a:pt x="4136708" y="3654416"/>
                    </a:lnTo>
                    <a:lnTo>
                      <a:pt x="4136708" y="3654415"/>
                    </a:lnTo>
                    <a:cubicBezTo>
                      <a:pt x="4132898" y="3646123"/>
                      <a:pt x="4127219" y="3638157"/>
                      <a:pt x="4118979" y="3630632"/>
                    </a:cubicBezTo>
                    <a:cubicBezTo>
                      <a:pt x="4112501" y="3624725"/>
                      <a:pt x="4109835" y="3614819"/>
                      <a:pt x="4105453" y="3606817"/>
                    </a:cubicBezTo>
                    <a:cubicBezTo>
                      <a:pt x="4100976" y="3598435"/>
                      <a:pt x="4097725" y="3592232"/>
                      <a:pt x="4095707" y="3587174"/>
                    </a:cubicBezTo>
                    <a:lnTo>
                      <a:pt x="4093355"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1"/>
                    </a:lnTo>
                    <a:cubicBezTo>
                      <a:pt x="4193372" y="3045777"/>
                      <a:pt x="4189562" y="3014153"/>
                      <a:pt x="4181465" y="2982148"/>
                    </a:cubicBezTo>
                    <a:lnTo>
                      <a:pt x="4177881" y="2947863"/>
                    </a:lnTo>
                    <a:lnTo>
                      <a:pt x="4177882" y="2947858"/>
                    </a:lnTo>
                    <a:lnTo>
                      <a:pt x="4185787" y="2903551"/>
                    </a:lnTo>
                    <a:lnTo>
                      <a:pt x="4202421" y="2848794"/>
                    </a:lnTo>
                    <a:cubicBezTo>
                      <a:pt x="4203754" y="2844317"/>
                      <a:pt x="4207040"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25839" y="2518262"/>
                    </a:lnTo>
                    <a:lnTo>
                      <a:pt x="4125838" y="2518264"/>
                    </a:lnTo>
                    <a:cubicBezTo>
                      <a:pt x="4123171" y="2527790"/>
                      <a:pt x="4122027" y="2536457"/>
                      <a:pt x="4122194" y="2545006"/>
                    </a:cubicBezTo>
                    <a:lnTo>
                      <a:pt x="4122194" y="2545007"/>
                    </a:lnTo>
                    <a:cubicBezTo>
                      <a:pt x="4122360" y="2553556"/>
                      <a:pt x="4123837" y="2561986"/>
                      <a:pt x="4126408" y="2571035"/>
                    </a:cubicBezTo>
                    <a:cubicBezTo>
                      <a:pt x="4138410" y="2612946"/>
                      <a:pt x="4170987" y="2640951"/>
                      <a:pt x="4199563" y="2668002"/>
                    </a:cubicBezTo>
                    <a:cubicBezTo>
                      <a:pt x="4223947" y="2691055"/>
                      <a:pt x="4237663" y="2716964"/>
                      <a:pt x="4247953" y="2745349"/>
                    </a:cubicBezTo>
                    <a:lnTo>
                      <a:pt x="4247954" y="2745352"/>
                    </a:lnTo>
                    <a:lnTo>
                      <a:pt x="4253873" y="2778006"/>
                    </a:lnTo>
                    <a:lnTo>
                      <a:pt x="4253453" y="2785440"/>
                    </a:lnTo>
                    <a:lnTo>
                      <a:pt x="4243374" y="2811780"/>
                    </a:lnTo>
                    <a:lnTo>
                      <a:pt x="4243371" y="2811787"/>
                    </a:lnTo>
                    <a:lnTo>
                      <a:pt x="4243372" y="2811787"/>
                    </a:lnTo>
                    <a:lnTo>
                      <a:pt x="4243374" y="2811780"/>
                    </a:lnTo>
                    <a:lnTo>
                      <a:pt x="4253025" y="2793023"/>
                    </a:lnTo>
                    <a:lnTo>
                      <a:pt x="4253453" y="2785440"/>
                    </a:lnTo>
                    <a:lnTo>
                      <a:pt x="4254654" y="2782305"/>
                    </a:lnTo>
                    <a:lnTo>
                      <a:pt x="4253873" y="2778006"/>
                    </a:lnTo>
                    <a:lnTo>
                      <a:pt x="4254284" y="2770758"/>
                    </a:lnTo>
                    <a:lnTo>
                      <a:pt x="4247954" y="2745352"/>
                    </a:lnTo>
                    <a:lnTo>
                      <a:pt x="4247953" y="2745348"/>
                    </a:lnTo>
                    <a:cubicBezTo>
                      <a:pt x="4237663" y="2716963"/>
                      <a:pt x="4223947" y="2691054"/>
                      <a:pt x="4199563" y="2668001"/>
                    </a:cubicBezTo>
                    <a:cubicBezTo>
                      <a:pt x="4170987" y="2640950"/>
                      <a:pt x="4138410" y="2612945"/>
                      <a:pt x="4126408" y="2571034"/>
                    </a:cubicBezTo>
                    <a:lnTo>
                      <a:pt x="4122194" y="2545007"/>
                    </a:lnTo>
                    <a:lnTo>
                      <a:pt x="4125838" y="2518265"/>
                    </a:lnTo>
                    <a:lnTo>
                      <a:pt x="4125839" y="2518262"/>
                    </a:lnTo>
                    <a:lnTo>
                      <a:pt x="4132419" y="2490551"/>
                    </a:lnTo>
                    <a:lnTo>
                      <a:pt x="4134481" y="2463018"/>
                    </a:lnTo>
                    <a:lnTo>
                      <a:pt x="4134481" y="2463017"/>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45230" y="1459073"/>
                    </a:moveTo>
                    <a:lnTo>
                      <a:pt x="3745229" y="1459074"/>
                    </a:lnTo>
                    <a:lnTo>
                      <a:pt x="3736012" y="1481572"/>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lnTo>
                      <a:pt x="3759500" y="338900"/>
                    </a:lnTo>
                    <a:lnTo>
                      <a:pt x="3769400" y="395640"/>
                    </a:lnTo>
                    <a:lnTo>
                      <a:pt x="3765590" y="367328"/>
                    </a:lnTo>
                    <a:lnTo>
                      <a:pt x="3759500" y="338900"/>
                    </a:lnTo>
                    <a:lnTo>
                      <a:pt x="3759494" y="338870"/>
                    </a:ln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7"/>
                    </a:lnTo>
                    <a:lnTo>
                      <a:pt x="3785402" y="228944"/>
                    </a:lnTo>
                    <a:lnTo>
                      <a:pt x="3780943" y="177271"/>
                    </a:lnTo>
                    <a:lnTo>
                      <a:pt x="3777129" y="153387"/>
                    </a:lnTo>
                    <a:lnTo>
                      <a:pt x="3776930" y="151569"/>
                    </a:lnTo>
                    <a:cubicBezTo>
                      <a:pt x="3772700" y="125876"/>
                      <a:pt x="3768195" y="100174"/>
                      <a:pt x="3766811" y="74129"/>
                    </a:cubicBezTo>
                    <a:close/>
                    <a:moveTo>
                      <a:pt x="3766492" y="0"/>
                    </a:moveTo>
                    <a:lnTo>
                      <a:pt x="4230600" y="0"/>
                    </a:lnTo>
                    <a:lnTo>
                      <a:pt x="4229473" y="2817"/>
                    </a:lnTo>
                    <a:cubicBezTo>
                      <a:pt x="4221092" y="21486"/>
                      <a:pt x="4218423" y="43012"/>
                      <a:pt x="4215375" y="63587"/>
                    </a:cubicBezTo>
                    <a:cubicBezTo>
                      <a:pt x="4209851" y="101308"/>
                      <a:pt x="4206421" y="139219"/>
                      <a:pt x="4201468" y="176939"/>
                    </a:cubicBezTo>
                    <a:cubicBezTo>
                      <a:pt x="4200325" y="184941"/>
                      <a:pt x="4198231"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5" y="1489720"/>
                    </a:cubicBezTo>
                    <a:cubicBezTo>
                      <a:pt x="4198993" y="1505724"/>
                      <a:pt x="4192324" y="1523059"/>
                      <a:pt x="4196324" y="1537537"/>
                    </a:cubicBezTo>
                    <a:cubicBezTo>
                      <a:pt x="4207374" y="1576019"/>
                      <a:pt x="4220709" y="1614120"/>
                      <a:pt x="4237474" y="1650317"/>
                    </a:cubicBezTo>
                    <a:cubicBezTo>
                      <a:pt x="4254428" y="1687086"/>
                      <a:pt x="4268716" y="1721185"/>
                      <a:pt x="4251572" y="1763287"/>
                    </a:cubicBezTo>
                    <a:cubicBezTo>
                      <a:pt x="4244332" y="1781194"/>
                      <a:pt x="4249476" y="1804816"/>
                      <a:pt x="4251380" y="1825393"/>
                    </a:cubicBezTo>
                    <a:cubicBezTo>
                      <a:pt x="4252904" y="1840441"/>
                      <a:pt x="4261478" y="1854920"/>
                      <a:pt x="4261478" y="1869780"/>
                    </a:cubicBezTo>
                    <a:cubicBezTo>
                      <a:pt x="4261478" y="1909408"/>
                      <a:pt x="4271574" y="1944649"/>
                      <a:pt x="4292149" y="1978940"/>
                    </a:cubicBezTo>
                    <a:cubicBezTo>
                      <a:pt x="4300150" y="1992279"/>
                      <a:pt x="4294815" y="2013043"/>
                      <a:pt x="4296911" y="2030378"/>
                    </a:cubicBezTo>
                    <a:cubicBezTo>
                      <a:pt x="4299388" y="2048668"/>
                      <a:pt x="4301673" y="2067525"/>
                      <a:pt x="4307201" y="2085054"/>
                    </a:cubicBezTo>
                    <a:cubicBezTo>
                      <a:pt x="4321679" y="2130393"/>
                      <a:pt x="4338062" y="2175163"/>
                      <a:pt x="4353302" y="2220312"/>
                    </a:cubicBezTo>
                    <a:cubicBezTo>
                      <a:pt x="4365877" y="2257459"/>
                      <a:pt x="4355970" y="2294039"/>
                      <a:pt x="4350636" y="2330806"/>
                    </a:cubicBezTo>
                    <a:cubicBezTo>
                      <a:pt x="4347205" y="2353859"/>
                      <a:pt x="4339013" y="2375383"/>
                      <a:pt x="4351206" y="2401292"/>
                    </a:cubicBezTo>
                    <a:cubicBezTo>
                      <a:pt x="4362828" y="2426059"/>
                      <a:pt x="4360160" y="2457492"/>
                      <a:pt x="4366446" y="2485307"/>
                    </a:cubicBezTo>
                    <a:cubicBezTo>
                      <a:pt x="4371781" y="2508742"/>
                      <a:pt x="4380354" y="2531409"/>
                      <a:pt x="4388736" y="2554079"/>
                    </a:cubicBezTo>
                    <a:cubicBezTo>
                      <a:pt x="4400168" y="2584942"/>
                      <a:pt x="4412167" y="2615421"/>
                      <a:pt x="4406453" y="2649143"/>
                    </a:cubicBezTo>
                    <a:cubicBezTo>
                      <a:pt x="4399976" y="2687436"/>
                      <a:pt x="4424359" y="2713723"/>
                      <a:pt x="4440554" y="2743826"/>
                    </a:cubicBezTo>
                    <a:cubicBezTo>
                      <a:pt x="4451603" y="2764590"/>
                      <a:pt x="4459795" y="2787259"/>
                      <a:pt x="4466653" y="2809930"/>
                    </a:cubicBezTo>
                    <a:cubicBezTo>
                      <a:pt x="4475607" y="2840219"/>
                      <a:pt x="4480941" y="2871462"/>
                      <a:pt x="4489705" y="2901943"/>
                    </a:cubicBezTo>
                    <a:cubicBezTo>
                      <a:pt x="4502848" y="2948047"/>
                      <a:pt x="4513137" y="2994722"/>
                      <a:pt x="4505897" y="3042728"/>
                    </a:cubicBezTo>
                    <a:cubicBezTo>
                      <a:pt x="4502659" y="3064827"/>
                      <a:pt x="4502848" y="3085403"/>
                      <a:pt x="4507613" y="3107500"/>
                    </a:cubicBezTo>
                    <a:cubicBezTo>
                      <a:pt x="4515422" y="3143695"/>
                      <a:pt x="4516376" y="3180844"/>
                      <a:pt x="4545521" y="3209993"/>
                    </a:cubicBezTo>
                    <a:cubicBezTo>
                      <a:pt x="4555811" y="3220280"/>
                      <a:pt x="4558477" y="3238758"/>
                      <a:pt x="4563811" y="3253809"/>
                    </a:cubicBezTo>
                    <a:cubicBezTo>
                      <a:pt x="4570099" y="3271145"/>
                      <a:pt x="4566858" y="3283908"/>
                      <a:pt x="4548570" y="3293244"/>
                    </a:cubicBezTo>
                    <a:cubicBezTo>
                      <a:pt x="4540379" y="3297434"/>
                      <a:pt x="4532378" y="3309437"/>
                      <a:pt x="4531043" y="3318771"/>
                    </a:cubicBezTo>
                    <a:cubicBezTo>
                      <a:pt x="4527043" y="3346776"/>
                      <a:pt x="4532950" y="3372495"/>
                      <a:pt x="4545904" y="3399546"/>
                    </a:cubicBezTo>
                    <a:cubicBezTo>
                      <a:pt x="4558096" y="3424883"/>
                      <a:pt x="4556762" y="3456508"/>
                      <a:pt x="4561524" y="3485275"/>
                    </a:cubicBezTo>
                    <a:cubicBezTo>
                      <a:pt x="4564954" y="3505657"/>
                      <a:pt x="4572002" y="3526042"/>
                      <a:pt x="4572002" y="3546617"/>
                    </a:cubicBezTo>
                    <a:cubicBezTo>
                      <a:pt x="4572002" y="3572146"/>
                      <a:pt x="4565907" y="3597482"/>
                      <a:pt x="4563620" y="3623201"/>
                    </a:cubicBezTo>
                    <a:cubicBezTo>
                      <a:pt x="4561716" y="3643204"/>
                      <a:pt x="4562478" y="3663589"/>
                      <a:pt x="4560192" y="3683591"/>
                    </a:cubicBezTo>
                    <a:cubicBezTo>
                      <a:pt x="4558477" y="3699976"/>
                      <a:pt x="4554096" y="3716168"/>
                      <a:pt x="4550476" y="3732361"/>
                    </a:cubicBezTo>
                    <a:cubicBezTo>
                      <a:pt x="4549142" y="3738267"/>
                      <a:pt x="4543998" y="3744173"/>
                      <a:pt x="4544759" y="3749506"/>
                    </a:cubicBezTo>
                    <a:cubicBezTo>
                      <a:pt x="4552953" y="3802467"/>
                      <a:pt x="4516376" y="3840569"/>
                      <a:pt x="4500182" y="3885338"/>
                    </a:cubicBezTo>
                    <a:cubicBezTo>
                      <a:pt x="4483035" y="3932394"/>
                      <a:pt x="4456748" y="3977925"/>
                      <a:pt x="4464557" y="4030503"/>
                    </a:cubicBezTo>
                    <a:cubicBezTo>
                      <a:pt x="4469319" y="4062318"/>
                      <a:pt x="4480369" y="4092989"/>
                      <a:pt x="4487039" y="4124614"/>
                    </a:cubicBezTo>
                    <a:cubicBezTo>
                      <a:pt x="4489324" y="4135854"/>
                      <a:pt x="4488943" y="4148427"/>
                      <a:pt x="4486656" y="4159667"/>
                    </a:cubicBezTo>
                    <a:cubicBezTo>
                      <a:pt x="4476177" y="4213961"/>
                      <a:pt x="4474653" y="4267493"/>
                      <a:pt x="4491801" y="4320837"/>
                    </a:cubicBezTo>
                    <a:cubicBezTo>
                      <a:pt x="4494659" y="4329979"/>
                      <a:pt x="4497325" y="4339695"/>
                      <a:pt x="4497325" y="4349222"/>
                    </a:cubicBezTo>
                    <a:cubicBezTo>
                      <a:pt x="4497325" y="4401419"/>
                      <a:pt x="4493324" y="4452665"/>
                      <a:pt x="4474653" y="4502579"/>
                    </a:cubicBezTo>
                    <a:cubicBezTo>
                      <a:pt x="4468368" y="4519343"/>
                      <a:pt x="4472368" y="4539728"/>
                      <a:pt x="4470844" y="4558207"/>
                    </a:cubicBezTo>
                    <a:cubicBezTo>
                      <a:pt x="4469511" y="4575351"/>
                      <a:pt x="4468940" y="4592878"/>
                      <a:pt x="4464557" y="4609452"/>
                    </a:cubicBezTo>
                    <a:cubicBezTo>
                      <a:pt x="4458082" y="4633647"/>
                      <a:pt x="4457320" y="4656126"/>
                      <a:pt x="4463033" y="4681083"/>
                    </a:cubicBezTo>
                    <a:cubicBezTo>
                      <a:pt x="4468368" y="4704895"/>
                      <a:pt x="4465702" y="4730614"/>
                      <a:pt x="4465891" y="4755381"/>
                    </a:cubicBezTo>
                    <a:cubicBezTo>
                      <a:pt x="4466082" y="4783004"/>
                      <a:pt x="4466272" y="4810627"/>
                      <a:pt x="4465319" y="4838250"/>
                    </a:cubicBezTo>
                    <a:cubicBezTo>
                      <a:pt x="4464940" y="4849300"/>
                      <a:pt x="4457320" y="4861873"/>
                      <a:pt x="4460367" y="4871019"/>
                    </a:cubicBezTo>
                    <a:cubicBezTo>
                      <a:pt x="4470653" y="4900546"/>
                      <a:pt x="4458271" y="4930075"/>
                      <a:pt x="4463795" y="4959602"/>
                    </a:cubicBezTo>
                    <a:cubicBezTo>
                      <a:pt x="4466653" y="4974082"/>
                      <a:pt x="4458844" y="4990465"/>
                      <a:pt x="4458082" y="5006086"/>
                    </a:cubicBezTo>
                    <a:cubicBezTo>
                      <a:pt x="4456748" y="5031614"/>
                      <a:pt x="4457320" y="5057141"/>
                      <a:pt x="4456937" y="5082670"/>
                    </a:cubicBezTo>
                    <a:cubicBezTo>
                      <a:pt x="4456748" y="5091052"/>
                      <a:pt x="4455986" y="5099245"/>
                      <a:pt x="4455603" y="5107627"/>
                    </a:cubicBezTo>
                    <a:cubicBezTo>
                      <a:pt x="4455223" y="5115057"/>
                      <a:pt x="4453508" y="5122867"/>
                      <a:pt x="4454840" y="5129916"/>
                    </a:cubicBezTo>
                    <a:cubicBezTo>
                      <a:pt x="4459605" y="5155445"/>
                      <a:pt x="4467415" y="5180591"/>
                      <a:pt x="4470464" y="5206308"/>
                    </a:cubicBezTo>
                    <a:cubicBezTo>
                      <a:pt x="4473130" y="5228597"/>
                      <a:pt x="4469511" y="5251650"/>
                      <a:pt x="4471415" y="5274129"/>
                    </a:cubicBezTo>
                    <a:cubicBezTo>
                      <a:pt x="4474653" y="5313754"/>
                      <a:pt x="4480369" y="5353379"/>
                      <a:pt x="4483990" y="5393005"/>
                    </a:cubicBezTo>
                    <a:cubicBezTo>
                      <a:pt x="4484752" y="5401579"/>
                      <a:pt x="4479988" y="5410531"/>
                      <a:pt x="4479607" y="5419295"/>
                    </a:cubicBezTo>
                    <a:cubicBezTo>
                      <a:pt x="4478656" y="5446728"/>
                      <a:pt x="4478464" y="5474161"/>
                      <a:pt x="4477894" y="5501594"/>
                    </a:cubicBezTo>
                    <a:cubicBezTo>
                      <a:pt x="4477702" y="5517215"/>
                      <a:pt x="4478273" y="5533027"/>
                      <a:pt x="4476560" y="5548460"/>
                    </a:cubicBezTo>
                    <a:cubicBezTo>
                      <a:pt x="4474273" y="5568842"/>
                      <a:pt x="4470844" y="5587321"/>
                      <a:pt x="4485703" y="5606372"/>
                    </a:cubicBezTo>
                    <a:cubicBezTo>
                      <a:pt x="4508755" y="5635711"/>
                      <a:pt x="4499801" y="5673050"/>
                      <a:pt x="4505134" y="5706959"/>
                    </a:cubicBezTo>
                    <a:cubicBezTo>
                      <a:pt x="4506468" y="5715723"/>
                      <a:pt x="4506659" y="5724678"/>
                      <a:pt x="4508183" y="5733440"/>
                    </a:cubicBezTo>
                    <a:cubicBezTo>
                      <a:pt x="4511041" y="5749634"/>
                      <a:pt x="4514279" y="5765635"/>
                      <a:pt x="4517519" y="5781830"/>
                    </a:cubicBezTo>
                    <a:cubicBezTo>
                      <a:pt x="4518089" y="5784686"/>
                      <a:pt x="4518281" y="5787924"/>
                      <a:pt x="4519234" y="5790592"/>
                    </a:cubicBezTo>
                    <a:cubicBezTo>
                      <a:pt x="4527233" y="5815169"/>
                      <a:pt x="4536378" y="5839361"/>
                      <a:pt x="4542855" y="5864318"/>
                    </a:cubicBezTo>
                    <a:cubicBezTo>
                      <a:pt x="4546095" y="5876511"/>
                      <a:pt x="4546476" y="5890037"/>
                      <a:pt x="4544759" y="5902610"/>
                    </a:cubicBezTo>
                    <a:cubicBezTo>
                      <a:pt x="4539808" y="5939377"/>
                      <a:pt x="4537712" y="5975764"/>
                      <a:pt x="4544951" y="6012723"/>
                    </a:cubicBezTo>
                    <a:cubicBezTo>
                      <a:pt x="4547808" y="6027392"/>
                      <a:pt x="4543045" y="6043776"/>
                      <a:pt x="4541332" y="6059397"/>
                    </a:cubicBezTo>
                    <a:cubicBezTo>
                      <a:pt x="4536759" y="6096736"/>
                      <a:pt x="4531805" y="6134075"/>
                      <a:pt x="4527426" y="6171605"/>
                    </a:cubicBezTo>
                    <a:cubicBezTo>
                      <a:pt x="4524758" y="6195037"/>
                      <a:pt x="4523234" y="6218660"/>
                      <a:pt x="4520568" y="6242093"/>
                    </a:cubicBezTo>
                    <a:cubicBezTo>
                      <a:pt x="4517327" y="6269144"/>
                      <a:pt x="4512375" y="6296005"/>
                      <a:pt x="4509706" y="6323058"/>
                    </a:cubicBezTo>
                    <a:cubicBezTo>
                      <a:pt x="4506659" y="6353919"/>
                      <a:pt x="4506089" y="6384972"/>
                      <a:pt x="4502848" y="6415833"/>
                    </a:cubicBezTo>
                    <a:cubicBezTo>
                      <a:pt x="4496563" y="6472225"/>
                      <a:pt x="4489132" y="6528424"/>
                      <a:pt x="4482084" y="6584812"/>
                    </a:cubicBezTo>
                    <a:cubicBezTo>
                      <a:pt x="4475226" y="6639488"/>
                      <a:pt x="4469129" y="6694164"/>
                      <a:pt x="4460557" y="6748458"/>
                    </a:cubicBezTo>
                    <a:cubicBezTo>
                      <a:pt x="4456937" y="6771319"/>
                      <a:pt x="4447030" y="6793035"/>
                      <a:pt x="4441507" y="6815516"/>
                    </a:cubicBezTo>
                    <a:lnTo>
                      <a:pt x="4431806" y="6858001"/>
                    </a:lnTo>
                    <a:lnTo>
                      <a:pt x="4259554" y="6858001"/>
                    </a:lnTo>
                    <a:lnTo>
                      <a:pt x="4259554" y="6858002"/>
                    </a:lnTo>
                    <a:lnTo>
                      <a:pt x="0" y="6858002"/>
                    </a:lnTo>
                    <a:lnTo>
                      <a:pt x="0" y="2"/>
                    </a:lnTo>
                    <a:lnTo>
                      <a:pt x="3766492" y="1"/>
                    </a:lnTo>
                    <a:lnTo>
                      <a:pt x="3769210" y="21486"/>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9">
                <a:extLst>
                  <a:ext uri="{FF2B5EF4-FFF2-40B4-BE49-F238E27FC236}">
                    <a16:creationId xmlns:a16="http://schemas.microsoft.com/office/drawing/2014/main" id="{D56F11D0-7966-41FE-AAB9-EC0C54F11F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1"/>
                <a:ext cx="4572002" cy="6858002"/>
              </a:xfrm>
              <a:custGeom>
                <a:avLst/>
                <a:gdLst>
                  <a:gd name="connsiteX0" fmla="*/ 4214994 w 4572002"/>
                  <a:gd name="connsiteY0" fmla="*/ 6564620 h 6858002"/>
                  <a:gd name="connsiteX1" fmla="*/ 4214994 w 4572002"/>
                  <a:gd name="connsiteY1" fmla="*/ 6564621 h 6858002"/>
                  <a:gd name="connsiteX2" fmla="*/ 4237474 w 4572002"/>
                  <a:gd name="connsiteY2" fmla="*/ 6588626 h 6858002"/>
                  <a:gd name="connsiteX3" fmla="*/ 4254096 w 4572002"/>
                  <a:gd name="connsiteY3" fmla="*/ 6625225 h 6858002"/>
                  <a:gd name="connsiteX4" fmla="*/ 4247001 w 4572002"/>
                  <a:gd name="connsiteY4" fmla="*/ 6662540 h 6858002"/>
                  <a:gd name="connsiteX5" fmla="*/ 4247000 w 4572002"/>
                  <a:gd name="connsiteY5" fmla="*/ 6662541 h 6858002"/>
                  <a:gd name="connsiteX6" fmla="*/ 4246999 w 4572002"/>
                  <a:gd name="connsiteY6" fmla="*/ 6662544 h 6858002"/>
                  <a:gd name="connsiteX7" fmla="*/ 4235550 w 4572002"/>
                  <a:gd name="connsiteY7" fmla="*/ 6683027 h 6858002"/>
                  <a:gd name="connsiteX8" fmla="*/ 4232403 w 4572002"/>
                  <a:gd name="connsiteY8" fmla="*/ 6702976 h 6858002"/>
                  <a:gd name="connsiteX9" fmla="*/ 4232403 w 4572002"/>
                  <a:gd name="connsiteY9" fmla="*/ 6702977 h 6858002"/>
                  <a:gd name="connsiteX10" fmla="*/ 4246238 w 4572002"/>
                  <a:gd name="connsiteY10" fmla="*/ 6742553 h 6858002"/>
                  <a:gd name="connsiteX11" fmla="*/ 4246239 w 4572002"/>
                  <a:gd name="connsiteY11" fmla="*/ 6742555 h 6858002"/>
                  <a:gd name="connsiteX12" fmla="*/ 4265716 w 4572002"/>
                  <a:gd name="connsiteY12" fmla="*/ 6812062 h 6858002"/>
                  <a:gd name="connsiteX13" fmla="*/ 4265717 w 4572002"/>
                  <a:gd name="connsiteY13" fmla="*/ 6812064 h 6858002"/>
                  <a:gd name="connsiteX14" fmla="*/ 4265717 w 4572002"/>
                  <a:gd name="connsiteY14" fmla="*/ 6812063 h 6858002"/>
                  <a:gd name="connsiteX15" fmla="*/ 4265716 w 4572002"/>
                  <a:gd name="connsiteY15" fmla="*/ 6812062 h 6858002"/>
                  <a:gd name="connsiteX16" fmla="*/ 4260942 w 4572002"/>
                  <a:gd name="connsiteY16" fmla="*/ 6776800 h 6858002"/>
                  <a:gd name="connsiteX17" fmla="*/ 4246239 w 4572002"/>
                  <a:gd name="connsiteY17" fmla="*/ 6742555 h 6858002"/>
                  <a:gd name="connsiteX18" fmla="*/ 4246238 w 4572002"/>
                  <a:gd name="connsiteY18" fmla="*/ 6742552 h 6858002"/>
                  <a:gd name="connsiteX19" fmla="*/ 4232403 w 4572002"/>
                  <a:gd name="connsiteY19" fmla="*/ 6702976 h 6858002"/>
                  <a:gd name="connsiteX20" fmla="*/ 4246999 w 4572002"/>
                  <a:gd name="connsiteY20" fmla="*/ 6662544 h 6858002"/>
                  <a:gd name="connsiteX21" fmla="*/ 4247000 w 4572002"/>
                  <a:gd name="connsiteY21" fmla="*/ 6662542 h 6858002"/>
                  <a:gd name="connsiteX22" fmla="*/ 4247001 w 4572002"/>
                  <a:gd name="connsiteY22" fmla="*/ 6662540 h 6858002"/>
                  <a:gd name="connsiteX23" fmla="*/ 4254084 w 4572002"/>
                  <a:gd name="connsiteY23" fmla="*/ 6645552 h 6858002"/>
                  <a:gd name="connsiteX24" fmla="*/ 4254096 w 4572002"/>
                  <a:gd name="connsiteY24" fmla="*/ 6625225 h 6858002"/>
                  <a:gd name="connsiteX25" fmla="*/ 4254096 w 4572002"/>
                  <a:gd name="connsiteY25" fmla="*/ 6625224 h 6858002"/>
                  <a:gd name="connsiteX26" fmla="*/ 4237474 w 4572002"/>
                  <a:gd name="connsiteY26" fmla="*/ 6588625 h 6858002"/>
                  <a:gd name="connsiteX27" fmla="*/ 4295315 w 4572002"/>
                  <a:gd name="connsiteY27" fmla="*/ 6438981 h 6858002"/>
                  <a:gd name="connsiteX28" fmla="*/ 4275385 w 4572002"/>
                  <a:gd name="connsiteY28" fmla="*/ 6463840 h 6858002"/>
                  <a:gd name="connsiteX29" fmla="*/ 4275382 w 4572002"/>
                  <a:gd name="connsiteY29" fmla="*/ 6463849 h 6858002"/>
                  <a:gd name="connsiteX30" fmla="*/ 4261587 w 4572002"/>
                  <a:gd name="connsiteY30" fmla="*/ 6513012 h 6858002"/>
                  <a:gd name="connsiteX31" fmla="*/ 4242781 w 4572002"/>
                  <a:gd name="connsiteY31" fmla="*/ 6546194 h 6858002"/>
                  <a:gd name="connsiteX32" fmla="*/ 4242781 w 4572002"/>
                  <a:gd name="connsiteY32" fmla="*/ 6546195 h 6858002"/>
                  <a:gd name="connsiteX33" fmla="*/ 4259120 w 4572002"/>
                  <a:gd name="connsiteY33" fmla="*/ 6521804 h 6858002"/>
                  <a:gd name="connsiteX34" fmla="*/ 4261587 w 4572002"/>
                  <a:gd name="connsiteY34" fmla="*/ 6513012 h 6858002"/>
                  <a:gd name="connsiteX35" fmla="*/ 4264398 w 4572002"/>
                  <a:gd name="connsiteY35" fmla="*/ 6508052 h 6858002"/>
                  <a:gd name="connsiteX36" fmla="*/ 4275382 w 4572002"/>
                  <a:gd name="connsiteY36" fmla="*/ 6463849 h 6858002"/>
                  <a:gd name="connsiteX37" fmla="*/ 4275385 w 4572002"/>
                  <a:gd name="connsiteY37" fmla="*/ 6463841 h 6858002"/>
                  <a:gd name="connsiteX38" fmla="*/ 4295315 w 4572002"/>
                  <a:gd name="connsiteY38" fmla="*/ 6438981 h 6858002"/>
                  <a:gd name="connsiteX39" fmla="*/ 4381289 w 4572002"/>
                  <a:gd name="connsiteY39" fmla="*/ 6365204 h 6858002"/>
                  <a:gd name="connsiteX40" fmla="*/ 4380008 w 4572002"/>
                  <a:gd name="connsiteY40" fmla="*/ 6387910 h 6858002"/>
                  <a:gd name="connsiteX41" fmla="*/ 4378243 w 4572002"/>
                  <a:gd name="connsiteY41" fmla="*/ 6391549 h 6858002"/>
                  <a:gd name="connsiteX42" fmla="*/ 4370589 w 4572002"/>
                  <a:gd name="connsiteY42" fmla="*/ 6407332 h 6858002"/>
                  <a:gd name="connsiteX43" fmla="*/ 4370589 w 4572002"/>
                  <a:gd name="connsiteY43" fmla="*/ 6407333 h 6858002"/>
                  <a:gd name="connsiteX44" fmla="*/ 4378243 w 4572002"/>
                  <a:gd name="connsiteY44" fmla="*/ 6391549 h 6858002"/>
                  <a:gd name="connsiteX45" fmla="*/ 4380008 w 4572002"/>
                  <a:gd name="connsiteY45" fmla="*/ 6387910 h 6858002"/>
                  <a:gd name="connsiteX46" fmla="*/ 4142220 w 4572002"/>
                  <a:gd name="connsiteY46" fmla="*/ 4221391 h 6858002"/>
                  <a:gd name="connsiteX47" fmla="*/ 4142220 w 4572002"/>
                  <a:gd name="connsiteY47" fmla="*/ 4221392 h 6858002"/>
                  <a:gd name="connsiteX48" fmla="*/ 4147936 w 4572002"/>
                  <a:gd name="connsiteY48" fmla="*/ 4253015 h 6858002"/>
                  <a:gd name="connsiteX49" fmla="*/ 4187752 w 4572002"/>
                  <a:gd name="connsiteY49" fmla="*/ 4324646 h 6858002"/>
                  <a:gd name="connsiteX50" fmla="*/ 4196706 w 4572002"/>
                  <a:gd name="connsiteY50" fmla="*/ 4363891 h 6858002"/>
                  <a:gd name="connsiteX51" fmla="*/ 4195944 w 4572002"/>
                  <a:gd name="connsiteY51" fmla="*/ 4482004 h 6858002"/>
                  <a:gd name="connsiteX52" fmla="*/ 4135934 w 4572002"/>
                  <a:gd name="connsiteY52" fmla="*/ 4659174 h 6858002"/>
                  <a:gd name="connsiteX53" fmla="*/ 4127932 w 4572002"/>
                  <a:gd name="connsiteY53" fmla="*/ 4677655 h 6858002"/>
                  <a:gd name="connsiteX54" fmla="*/ 4118025 w 4572002"/>
                  <a:gd name="connsiteY54" fmla="*/ 4767764 h 6858002"/>
                  <a:gd name="connsiteX55" fmla="*/ 4116716 w 4572002"/>
                  <a:gd name="connsiteY55" fmla="*/ 4800483 h 6858002"/>
                  <a:gd name="connsiteX56" fmla="*/ 4116716 w 4572002"/>
                  <a:gd name="connsiteY56" fmla="*/ 4800484 h 6858002"/>
                  <a:gd name="connsiteX57" fmla="*/ 4131552 w 4572002"/>
                  <a:gd name="connsiteY57" fmla="*/ 4828917 h 6858002"/>
                  <a:gd name="connsiteX58" fmla="*/ 4153733 w 4572002"/>
                  <a:gd name="connsiteY58" fmla="*/ 4863343 h 6858002"/>
                  <a:gd name="connsiteX59" fmla="*/ 4161262 w 4572002"/>
                  <a:gd name="connsiteY59" fmla="*/ 4889275 h 6858002"/>
                  <a:gd name="connsiteX60" fmla="*/ 4159557 w 4572002"/>
                  <a:gd name="connsiteY60" fmla="*/ 4912168 h 6858002"/>
                  <a:gd name="connsiteX61" fmla="*/ 4158155 w 4572002"/>
                  <a:gd name="connsiteY61" fmla="*/ 4933804 h 6858002"/>
                  <a:gd name="connsiteX62" fmla="*/ 4158155 w 4572002"/>
                  <a:gd name="connsiteY62" fmla="*/ 4933805 h 6858002"/>
                  <a:gd name="connsiteX63" fmla="*/ 4162914 w 4572002"/>
                  <a:gd name="connsiteY63" fmla="*/ 4952673 h 6858002"/>
                  <a:gd name="connsiteX64" fmla="*/ 4165707 w 4572002"/>
                  <a:gd name="connsiteY64" fmla="*/ 4957454 h 6858002"/>
                  <a:gd name="connsiteX65" fmla="*/ 4166985 w 4572002"/>
                  <a:gd name="connsiteY65" fmla="*/ 4961456 h 6858002"/>
                  <a:gd name="connsiteX66" fmla="*/ 4182989 w 4572002"/>
                  <a:gd name="connsiteY66" fmla="*/ 4987038 h 6858002"/>
                  <a:gd name="connsiteX67" fmla="*/ 4209468 w 4572002"/>
                  <a:gd name="connsiteY67" fmla="*/ 5041522 h 6858002"/>
                  <a:gd name="connsiteX68" fmla="*/ 4216684 w 4572002"/>
                  <a:gd name="connsiteY68" fmla="*/ 5072376 h 6858002"/>
                  <a:gd name="connsiteX69" fmla="*/ 4222587 w 4572002"/>
                  <a:gd name="connsiteY69" fmla="*/ 5087441 h 6858002"/>
                  <a:gd name="connsiteX70" fmla="*/ 4235615 w 4572002"/>
                  <a:gd name="connsiteY70" fmla="*/ 5133220 h 6858002"/>
                  <a:gd name="connsiteX71" fmla="*/ 4235616 w 4572002"/>
                  <a:gd name="connsiteY71" fmla="*/ 5133225 h 6858002"/>
                  <a:gd name="connsiteX72" fmla="*/ 4228901 w 4572002"/>
                  <a:gd name="connsiteY72" fmla="*/ 5166113 h 6858002"/>
                  <a:gd name="connsiteX73" fmla="*/ 4228901 w 4572002"/>
                  <a:gd name="connsiteY73" fmla="*/ 5166114 h 6858002"/>
                  <a:gd name="connsiteX74" fmla="*/ 4229593 w 4572002"/>
                  <a:gd name="connsiteY74" fmla="*/ 5172091 h 6858002"/>
                  <a:gd name="connsiteX75" fmla="*/ 4232139 w 4572002"/>
                  <a:gd name="connsiteY75" fmla="*/ 5179068 h 6858002"/>
                  <a:gd name="connsiteX76" fmla="*/ 4231973 w 4572002"/>
                  <a:gd name="connsiteY76" fmla="*/ 5229434 h 6858002"/>
                  <a:gd name="connsiteX77" fmla="*/ 4225669 w 4572002"/>
                  <a:gd name="connsiteY77" fmla="*/ 5241089 h 6858002"/>
                  <a:gd name="connsiteX78" fmla="*/ 4208517 w 4572002"/>
                  <a:gd name="connsiteY78" fmla="*/ 5272796 h 6858002"/>
                  <a:gd name="connsiteX79" fmla="*/ 4184613 w 4572002"/>
                  <a:gd name="connsiteY79" fmla="*/ 5312288 h 6858002"/>
                  <a:gd name="connsiteX80" fmla="*/ 4183557 w 4572002"/>
                  <a:gd name="connsiteY80" fmla="*/ 5321350 h 6858002"/>
                  <a:gd name="connsiteX81" fmla="*/ 4181083 w 4572002"/>
                  <a:gd name="connsiteY81" fmla="*/ 5326163 h 6858002"/>
                  <a:gd name="connsiteX82" fmla="*/ 4179637 w 4572002"/>
                  <a:gd name="connsiteY82" fmla="*/ 5355014 h 6858002"/>
                  <a:gd name="connsiteX83" fmla="*/ 4179637 w 4572002"/>
                  <a:gd name="connsiteY83" fmla="*/ 5355015 h 6858002"/>
                  <a:gd name="connsiteX84" fmla="*/ 4184513 w 4572002"/>
                  <a:gd name="connsiteY84" fmla="*/ 5385385 h 6858002"/>
                  <a:gd name="connsiteX85" fmla="*/ 4192704 w 4572002"/>
                  <a:gd name="connsiteY85" fmla="*/ 5425583 h 6858002"/>
                  <a:gd name="connsiteX86" fmla="*/ 4204327 w 4572002"/>
                  <a:gd name="connsiteY86" fmla="*/ 5480638 h 6858002"/>
                  <a:gd name="connsiteX87" fmla="*/ 4208850 w 4572002"/>
                  <a:gd name="connsiteY87" fmla="*/ 5507668 h 6858002"/>
                  <a:gd name="connsiteX88" fmla="*/ 4198232 w 4572002"/>
                  <a:gd name="connsiteY88" fmla="*/ 5531692 h 6858002"/>
                  <a:gd name="connsiteX89" fmla="*/ 4198231 w 4572002"/>
                  <a:gd name="connsiteY89" fmla="*/ 5531693 h 6858002"/>
                  <a:gd name="connsiteX90" fmla="*/ 4188085 w 4572002"/>
                  <a:gd name="connsiteY90" fmla="*/ 5547578 h 6858002"/>
                  <a:gd name="connsiteX91" fmla="*/ 4188085 w 4572002"/>
                  <a:gd name="connsiteY91" fmla="*/ 5547579 h 6858002"/>
                  <a:gd name="connsiteX92" fmla="*/ 4197659 w 4572002"/>
                  <a:gd name="connsiteY92" fmla="*/ 5562747 h 6858002"/>
                  <a:gd name="connsiteX93" fmla="*/ 4268907 w 4572002"/>
                  <a:gd name="connsiteY93" fmla="*/ 5704484 h 6858002"/>
                  <a:gd name="connsiteX94" fmla="*/ 4274812 w 4572002"/>
                  <a:gd name="connsiteY94" fmla="*/ 5740489 h 6858002"/>
                  <a:gd name="connsiteX95" fmla="*/ 4283578 w 4572002"/>
                  <a:gd name="connsiteY95" fmla="*/ 5760874 h 6858002"/>
                  <a:gd name="connsiteX96" fmla="*/ 4371973 w 4572002"/>
                  <a:gd name="connsiteY96" fmla="*/ 5883752 h 6858002"/>
                  <a:gd name="connsiteX97" fmla="*/ 4371974 w 4572002"/>
                  <a:gd name="connsiteY97" fmla="*/ 5883757 h 6858002"/>
                  <a:gd name="connsiteX98" fmla="*/ 4389877 w 4572002"/>
                  <a:gd name="connsiteY98" fmla="*/ 5935946 h 6858002"/>
                  <a:gd name="connsiteX99" fmla="*/ 4389878 w 4572002"/>
                  <a:gd name="connsiteY99" fmla="*/ 5935950 h 6858002"/>
                  <a:gd name="connsiteX100" fmla="*/ 4386259 w 4572002"/>
                  <a:gd name="connsiteY100" fmla="*/ 5993290 h 6858002"/>
                  <a:gd name="connsiteX101" fmla="*/ 4386259 w 4572002"/>
                  <a:gd name="connsiteY101" fmla="*/ 5993291 h 6858002"/>
                  <a:gd name="connsiteX102" fmla="*/ 4379782 w 4572002"/>
                  <a:gd name="connsiteY102" fmla="*/ 6026440 h 6858002"/>
                  <a:gd name="connsiteX103" fmla="*/ 4323583 w 4572002"/>
                  <a:gd name="connsiteY103" fmla="*/ 6108738 h 6858002"/>
                  <a:gd name="connsiteX104" fmla="*/ 4309890 w 4572002"/>
                  <a:gd name="connsiteY104" fmla="*/ 6133314 h 6858002"/>
                  <a:gd name="connsiteX105" fmla="*/ 4309890 w 4572002"/>
                  <a:gd name="connsiteY105" fmla="*/ 6133315 h 6858002"/>
                  <a:gd name="connsiteX106" fmla="*/ 4313591 w 4572002"/>
                  <a:gd name="connsiteY106" fmla="*/ 6143190 h 6858002"/>
                  <a:gd name="connsiteX107" fmla="*/ 4325486 w 4572002"/>
                  <a:gd name="connsiteY107" fmla="*/ 6155600 h 6858002"/>
                  <a:gd name="connsiteX108" fmla="*/ 4325488 w 4572002"/>
                  <a:gd name="connsiteY108" fmla="*/ 6155603 h 6858002"/>
                  <a:gd name="connsiteX109" fmla="*/ 4364160 w 4572002"/>
                  <a:gd name="connsiteY109" fmla="*/ 6228757 h 6858002"/>
                  <a:gd name="connsiteX110" fmla="*/ 4381497 w 4572002"/>
                  <a:gd name="connsiteY110" fmla="*/ 6361540 h 6858002"/>
                  <a:gd name="connsiteX111" fmla="*/ 4381497 w 4572002"/>
                  <a:gd name="connsiteY111" fmla="*/ 6361539 h 6858002"/>
                  <a:gd name="connsiteX112" fmla="*/ 4364160 w 4572002"/>
                  <a:gd name="connsiteY112" fmla="*/ 6228756 h 6858002"/>
                  <a:gd name="connsiteX113" fmla="*/ 4325488 w 4572002"/>
                  <a:gd name="connsiteY113" fmla="*/ 6155602 h 6858002"/>
                  <a:gd name="connsiteX114" fmla="*/ 4325486 w 4572002"/>
                  <a:gd name="connsiteY114" fmla="*/ 6155600 h 6858002"/>
                  <a:gd name="connsiteX115" fmla="*/ 4309890 w 4572002"/>
                  <a:gd name="connsiteY115" fmla="*/ 6133315 h 6858002"/>
                  <a:gd name="connsiteX116" fmla="*/ 4323583 w 4572002"/>
                  <a:gd name="connsiteY116" fmla="*/ 6108739 h 6858002"/>
                  <a:gd name="connsiteX117" fmla="*/ 4379782 w 4572002"/>
                  <a:gd name="connsiteY117" fmla="*/ 6026441 h 6858002"/>
                  <a:gd name="connsiteX118" fmla="*/ 4386259 w 4572002"/>
                  <a:gd name="connsiteY118" fmla="*/ 5993292 h 6858002"/>
                  <a:gd name="connsiteX119" fmla="*/ 4386259 w 4572002"/>
                  <a:gd name="connsiteY119" fmla="*/ 5993290 h 6858002"/>
                  <a:gd name="connsiteX120" fmla="*/ 4389712 w 4572002"/>
                  <a:gd name="connsiteY120" fmla="*/ 5964477 h 6858002"/>
                  <a:gd name="connsiteX121" fmla="*/ 4389878 w 4572002"/>
                  <a:gd name="connsiteY121" fmla="*/ 5935950 h 6858002"/>
                  <a:gd name="connsiteX122" fmla="*/ 4389878 w 4572002"/>
                  <a:gd name="connsiteY122" fmla="*/ 5935949 h 6858002"/>
                  <a:gd name="connsiteX123" fmla="*/ 4389877 w 4572002"/>
                  <a:gd name="connsiteY123" fmla="*/ 5935946 h 6858002"/>
                  <a:gd name="connsiteX124" fmla="*/ 4382997 w 4572002"/>
                  <a:gd name="connsiteY124" fmla="*/ 5909351 h 6858002"/>
                  <a:gd name="connsiteX125" fmla="*/ 4371974 w 4572002"/>
                  <a:gd name="connsiteY125" fmla="*/ 5883757 h 6858002"/>
                  <a:gd name="connsiteX126" fmla="*/ 4371973 w 4572002"/>
                  <a:gd name="connsiteY126" fmla="*/ 5883751 h 6858002"/>
                  <a:gd name="connsiteX127" fmla="*/ 4283578 w 4572002"/>
                  <a:gd name="connsiteY127" fmla="*/ 5760873 h 6858002"/>
                  <a:gd name="connsiteX128" fmla="*/ 4274812 w 4572002"/>
                  <a:gd name="connsiteY128" fmla="*/ 5740488 h 6858002"/>
                  <a:gd name="connsiteX129" fmla="*/ 4268907 w 4572002"/>
                  <a:gd name="connsiteY129" fmla="*/ 5704483 h 6858002"/>
                  <a:gd name="connsiteX130" fmla="*/ 4197659 w 4572002"/>
                  <a:gd name="connsiteY130" fmla="*/ 5562746 h 6858002"/>
                  <a:gd name="connsiteX131" fmla="*/ 4188085 w 4572002"/>
                  <a:gd name="connsiteY131" fmla="*/ 5547578 h 6858002"/>
                  <a:gd name="connsiteX132" fmla="*/ 4198231 w 4572002"/>
                  <a:gd name="connsiteY132" fmla="*/ 5531694 h 6858002"/>
                  <a:gd name="connsiteX133" fmla="*/ 4198232 w 4572002"/>
                  <a:gd name="connsiteY133" fmla="*/ 5531692 h 6858002"/>
                  <a:gd name="connsiteX134" fmla="*/ 4206630 w 4572002"/>
                  <a:gd name="connsiteY134" fmla="*/ 5520422 h 6858002"/>
                  <a:gd name="connsiteX135" fmla="*/ 4208850 w 4572002"/>
                  <a:gd name="connsiteY135" fmla="*/ 5507668 h 6858002"/>
                  <a:gd name="connsiteX136" fmla="*/ 4208850 w 4572002"/>
                  <a:gd name="connsiteY136" fmla="*/ 5507667 h 6858002"/>
                  <a:gd name="connsiteX137" fmla="*/ 4204327 w 4572002"/>
                  <a:gd name="connsiteY137" fmla="*/ 5480637 h 6858002"/>
                  <a:gd name="connsiteX138" fmla="*/ 4192704 w 4572002"/>
                  <a:gd name="connsiteY138" fmla="*/ 5425582 h 6858002"/>
                  <a:gd name="connsiteX139" fmla="*/ 4184513 w 4572002"/>
                  <a:gd name="connsiteY139" fmla="*/ 5385384 h 6858002"/>
                  <a:gd name="connsiteX140" fmla="*/ 4179637 w 4572002"/>
                  <a:gd name="connsiteY140" fmla="*/ 5355014 h 6858002"/>
                  <a:gd name="connsiteX141" fmla="*/ 4183557 w 4572002"/>
                  <a:gd name="connsiteY141" fmla="*/ 5321350 h 6858002"/>
                  <a:gd name="connsiteX142" fmla="*/ 4208517 w 4572002"/>
                  <a:gd name="connsiteY142" fmla="*/ 5272797 h 6858002"/>
                  <a:gd name="connsiteX143" fmla="*/ 4225669 w 4572002"/>
                  <a:gd name="connsiteY143" fmla="*/ 5241089 h 6858002"/>
                  <a:gd name="connsiteX144" fmla="*/ 4231973 w 4572002"/>
                  <a:gd name="connsiteY144" fmla="*/ 5229433 h 6858002"/>
                  <a:gd name="connsiteX145" fmla="*/ 4232139 w 4572002"/>
                  <a:gd name="connsiteY145" fmla="*/ 5179068 h 6858002"/>
                  <a:gd name="connsiteX146" fmla="*/ 4232139 w 4572002"/>
                  <a:gd name="connsiteY146" fmla="*/ 5179067 h 6858002"/>
                  <a:gd name="connsiteX147" fmla="*/ 4229593 w 4572002"/>
                  <a:gd name="connsiteY147" fmla="*/ 5172090 h 6858002"/>
                  <a:gd name="connsiteX148" fmla="*/ 4228901 w 4572002"/>
                  <a:gd name="connsiteY148" fmla="*/ 5166114 h 6858002"/>
                  <a:gd name="connsiteX149" fmla="*/ 4235616 w 4572002"/>
                  <a:gd name="connsiteY149" fmla="*/ 5133225 h 6858002"/>
                  <a:gd name="connsiteX150" fmla="*/ 4235616 w 4572002"/>
                  <a:gd name="connsiteY150" fmla="*/ 5133224 h 6858002"/>
                  <a:gd name="connsiteX151" fmla="*/ 4235615 w 4572002"/>
                  <a:gd name="connsiteY151" fmla="*/ 5133220 h 6858002"/>
                  <a:gd name="connsiteX152" fmla="*/ 4228473 w 4572002"/>
                  <a:gd name="connsiteY152" fmla="*/ 5102461 h 6858002"/>
                  <a:gd name="connsiteX153" fmla="*/ 4222587 w 4572002"/>
                  <a:gd name="connsiteY153" fmla="*/ 5087441 h 6858002"/>
                  <a:gd name="connsiteX154" fmla="*/ 4222582 w 4572002"/>
                  <a:gd name="connsiteY154" fmla="*/ 5087423 h 6858002"/>
                  <a:gd name="connsiteX155" fmla="*/ 4209468 w 4572002"/>
                  <a:gd name="connsiteY155" fmla="*/ 5041521 h 6858002"/>
                  <a:gd name="connsiteX156" fmla="*/ 4182989 w 4572002"/>
                  <a:gd name="connsiteY156" fmla="*/ 4987037 h 6858002"/>
                  <a:gd name="connsiteX157" fmla="*/ 4165707 w 4572002"/>
                  <a:gd name="connsiteY157" fmla="*/ 4957454 h 6858002"/>
                  <a:gd name="connsiteX158" fmla="*/ 4158155 w 4572002"/>
                  <a:gd name="connsiteY158" fmla="*/ 4933805 h 6858002"/>
                  <a:gd name="connsiteX159" fmla="*/ 4159557 w 4572002"/>
                  <a:gd name="connsiteY159" fmla="*/ 4912169 h 6858002"/>
                  <a:gd name="connsiteX160" fmla="*/ 4161262 w 4572002"/>
                  <a:gd name="connsiteY160" fmla="*/ 4889276 h 6858002"/>
                  <a:gd name="connsiteX161" fmla="*/ 4161262 w 4572002"/>
                  <a:gd name="connsiteY161" fmla="*/ 4889275 h 6858002"/>
                  <a:gd name="connsiteX162" fmla="*/ 4156484 w 4572002"/>
                  <a:gd name="connsiteY162" fmla="*/ 4867614 h 6858002"/>
                  <a:gd name="connsiteX163" fmla="*/ 4153733 w 4572002"/>
                  <a:gd name="connsiteY163" fmla="*/ 4863343 h 6858002"/>
                  <a:gd name="connsiteX164" fmla="*/ 4151983 w 4572002"/>
                  <a:gd name="connsiteY164" fmla="*/ 4857317 h 6858002"/>
                  <a:gd name="connsiteX165" fmla="*/ 4131552 w 4572002"/>
                  <a:gd name="connsiteY165" fmla="*/ 4828916 h 6858002"/>
                  <a:gd name="connsiteX166" fmla="*/ 4116716 w 4572002"/>
                  <a:gd name="connsiteY166" fmla="*/ 4800483 h 6858002"/>
                  <a:gd name="connsiteX167" fmla="*/ 4118025 w 4572002"/>
                  <a:gd name="connsiteY167" fmla="*/ 4767765 h 6858002"/>
                  <a:gd name="connsiteX168" fmla="*/ 4127932 w 4572002"/>
                  <a:gd name="connsiteY168" fmla="*/ 4677656 h 6858002"/>
                  <a:gd name="connsiteX169" fmla="*/ 4135934 w 4572002"/>
                  <a:gd name="connsiteY169" fmla="*/ 4659175 h 6858002"/>
                  <a:gd name="connsiteX170" fmla="*/ 4195944 w 4572002"/>
                  <a:gd name="connsiteY170" fmla="*/ 4482005 h 6858002"/>
                  <a:gd name="connsiteX171" fmla="*/ 4196706 w 4572002"/>
                  <a:gd name="connsiteY171" fmla="*/ 4363891 h 6858002"/>
                  <a:gd name="connsiteX172" fmla="*/ 4196706 w 4572002"/>
                  <a:gd name="connsiteY172" fmla="*/ 4363890 h 6858002"/>
                  <a:gd name="connsiteX173" fmla="*/ 4187752 w 4572002"/>
                  <a:gd name="connsiteY173" fmla="*/ 4324645 h 6858002"/>
                  <a:gd name="connsiteX174" fmla="*/ 4147936 w 4572002"/>
                  <a:gd name="connsiteY174" fmla="*/ 4253014 h 6858002"/>
                  <a:gd name="connsiteX175" fmla="*/ 4211111 w 4572002"/>
                  <a:gd name="connsiteY175" fmla="*/ 2836172 h 6858002"/>
                  <a:gd name="connsiteX176" fmla="*/ 4202421 w 4572002"/>
                  <a:gd name="connsiteY176" fmla="*/ 2848793 h 6858002"/>
                  <a:gd name="connsiteX177" fmla="*/ 4186816 w 4572002"/>
                  <a:gd name="connsiteY177" fmla="*/ 2897785 h 6858002"/>
                  <a:gd name="connsiteX178" fmla="*/ 4185787 w 4572002"/>
                  <a:gd name="connsiteY178" fmla="*/ 2903551 h 6858002"/>
                  <a:gd name="connsiteX179" fmla="*/ 4182513 w 4572002"/>
                  <a:gd name="connsiteY179" fmla="*/ 2914328 h 6858002"/>
                  <a:gd name="connsiteX180" fmla="*/ 4177882 w 4572002"/>
                  <a:gd name="connsiteY180" fmla="*/ 2947858 h 6858002"/>
                  <a:gd name="connsiteX181" fmla="*/ 4177881 w 4572002"/>
                  <a:gd name="connsiteY181" fmla="*/ 2947862 h 6858002"/>
                  <a:gd name="connsiteX182" fmla="*/ 4177881 w 4572002"/>
                  <a:gd name="connsiteY182" fmla="*/ 2947863 h 6858002"/>
                  <a:gd name="connsiteX183" fmla="*/ 4181465 w 4572002"/>
                  <a:gd name="connsiteY183" fmla="*/ 2982149 h 6858002"/>
                  <a:gd name="connsiteX184" fmla="*/ 4193158 w 4572002"/>
                  <a:gd name="connsiteY184" fmla="*/ 3077402 h 6858002"/>
                  <a:gd name="connsiteX185" fmla="*/ 4180703 w 4572002"/>
                  <a:gd name="connsiteY185" fmla="*/ 3172654 h 6858002"/>
                  <a:gd name="connsiteX186" fmla="*/ 4133076 w 4572002"/>
                  <a:gd name="connsiteY186" fmla="*/ 3489467 h 6858002"/>
                  <a:gd name="connsiteX187" fmla="*/ 4110977 w 4572002"/>
                  <a:gd name="connsiteY187" fmla="*/ 3544713 h 6858002"/>
                  <a:gd name="connsiteX188" fmla="*/ 4093355 w 4572002"/>
                  <a:gd name="connsiteY188" fmla="*/ 3574408 h 6858002"/>
                  <a:gd name="connsiteX189" fmla="*/ 4093355 w 4572002"/>
                  <a:gd name="connsiteY189" fmla="*/ 3574409 h 6858002"/>
                  <a:gd name="connsiteX190" fmla="*/ 4105453 w 4572002"/>
                  <a:gd name="connsiteY190" fmla="*/ 3606818 h 6858002"/>
                  <a:gd name="connsiteX191" fmla="*/ 4118979 w 4572002"/>
                  <a:gd name="connsiteY191" fmla="*/ 3630633 h 6858002"/>
                  <a:gd name="connsiteX192" fmla="*/ 4136708 w 4572002"/>
                  <a:gd name="connsiteY192" fmla="*/ 3654416 h 6858002"/>
                  <a:gd name="connsiteX193" fmla="*/ 4140382 w 4572002"/>
                  <a:gd name="connsiteY193" fmla="*/ 3668940 h 6858002"/>
                  <a:gd name="connsiteX194" fmla="*/ 4143220 w 4572002"/>
                  <a:gd name="connsiteY194" fmla="*/ 3680164 h 6858002"/>
                  <a:gd name="connsiteX195" fmla="*/ 4139172 w 4572002"/>
                  <a:gd name="connsiteY195" fmla="*/ 3734837 h 6858002"/>
                  <a:gd name="connsiteX196" fmla="*/ 4139172 w 4572002"/>
                  <a:gd name="connsiteY196" fmla="*/ 3734838 h 6858002"/>
                  <a:gd name="connsiteX197" fmla="*/ 4139554 w 4572002"/>
                  <a:gd name="connsiteY197" fmla="*/ 3754653 h 6858002"/>
                  <a:gd name="connsiteX198" fmla="*/ 4145911 w 4572002"/>
                  <a:gd name="connsiteY198" fmla="*/ 3789776 h 6858002"/>
                  <a:gd name="connsiteX199" fmla="*/ 4130980 w 4572002"/>
                  <a:gd name="connsiteY199" fmla="*/ 3822472 h 6858002"/>
                  <a:gd name="connsiteX200" fmla="*/ 4116645 w 4572002"/>
                  <a:gd name="connsiteY200" fmla="*/ 3852619 h 6858002"/>
                  <a:gd name="connsiteX201" fmla="*/ 4116645 w 4572002"/>
                  <a:gd name="connsiteY201" fmla="*/ 3852620 h 6858002"/>
                  <a:gd name="connsiteX202" fmla="*/ 4117425 w 4572002"/>
                  <a:gd name="connsiteY202" fmla="*/ 3868764 h 6858002"/>
                  <a:gd name="connsiteX203" fmla="*/ 4126028 w 4572002"/>
                  <a:gd name="connsiteY203" fmla="*/ 3885337 h 6858002"/>
                  <a:gd name="connsiteX204" fmla="*/ 4126028 w 4572002"/>
                  <a:gd name="connsiteY204" fmla="*/ 3885339 h 6858002"/>
                  <a:gd name="connsiteX205" fmla="*/ 4148409 w 4572002"/>
                  <a:gd name="connsiteY205" fmla="*/ 3923125 h 6858002"/>
                  <a:gd name="connsiteX206" fmla="*/ 4157913 w 4572002"/>
                  <a:gd name="connsiteY206" fmla="*/ 3962160 h 6858002"/>
                  <a:gd name="connsiteX207" fmla="*/ 4142221 w 4572002"/>
                  <a:gd name="connsiteY207" fmla="*/ 4043838 h 6858002"/>
                  <a:gd name="connsiteX208" fmla="*/ 4142220 w 4572002"/>
                  <a:gd name="connsiteY208" fmla="*/ 4043839 h 6858002"/>
                  <a:gd name="connsiteX209" fmla="*/ 4127099 w 4572002"/>
                  <a:gd name="connsiteY209" fmla="*/ 4103825 h 6858002"/>
                  <a:gd name="connsiteX210" fmla="*/ 4127099 w 4572002"/>
                  <a:gd name="connsiteY210" fmla="*/ 4103826 h 6858002"/>
                  <a:gd name="connsiteX211" fmla="*/ 4129066 w 4572002"/>
                  <a:gd name="connsiteY211" fmla="*/ 4134256 h 6858002"/>
                  <a:gd name="connsiteX212" fmla="*/ 4138410 w 4572002"/>
                  <a:gd name="connsiteY212" fmla="*/ 4165382 h 6858002"/>
                  <a:gd name="connsiteX213" fmla="*/ 4138410 w 4572002"/>
                  <a:gd name="connsiteY213" fmla="*/ 4165384 h 6858002"/>
                  <a:gd name="connsiteX214" fmla="*/ 4142315 w 4572002"/>
                  <a:gd name="connsiteY214" fmla="*/ 4192388 h 6858002"/>
                  <a:gd name="connsiteX215" fmla="*/ 4142315 w 4572002"/>
                  <a:gd name="connsiteY215" fmla="*/ 4192387 h 6858002"/>
                  <a:gd name="connsiteX216" fmla="*/ 4138410 w 4572002"/>
                  <a:gd name="connsiteY216" fmla="*/ 4165383 h 6858002"/>
                  <a:gd name="connsiteX217" fmla="*/ 4138410 w 4572002"/>
                  <a:gd name="connsiteY217" fmla="*/ 4165382 h 6858002"/>
                  <a:gd name="connsiteX218" fmla="*/ 4127099 w 4572002"/>
                  <a:gd name="connsiteY218" fmla="*/ 4103826 h 6858002"/>
                  <a:gd name="connsiteX219" fmla="*/ 4142220 w 4572002"/>
                  <a:gd name="connsiteY219" fmla="*/ 4043840 h 6858002"/>
                  <a:gd name="connsiteX220" fmla="*/ 4142221 w 4572002"/>
                  <a:gd name="connsiteY220" fmla="*/ 4043838 h 6858002"/>
                  <a:gd name="connsiteX221" fmla="*/ 4155523 w 4572002"/>
                  <a:gd name="connsiteY221" fmla="*/ 4002410 h 6858002"/>
                  <a:gd name="connsiteX222" fmla="*/ 4157913 w 4572002"/>
                  <a:gd name="connsiteY222" fmla="*/ 3962160 h 6858002"/>
                  <a:gd name="connsiteX223" fmla="*/ 4157913 w 4572002"/>
                  <a:gd name="connsiteY223" fmla="*/ 3962159 h 6858002"/>
                  <a:gd name="connsiteX224" fmla="*/ 4126028 w 4572002"/>
                  <a:gd name="connsiteY224" fmla="*/ 3885338 h 6858002"/>
                  <a:gd name="connsiteX225" fmla="*/ 4126028 w 4572002"/>
                  <a:gd name="connsiteY225" fmla="*/ 3885337 h 6858002"/>
                  <a:gd name="connsiteX226" fmla="*/ 4116645 w 4572002"/>
                  <a:gd name="connsiteY226" fmla="*/ 3852620 h 6858002"/>
                  <a:gd name="connsiteX227" fmla="*/ 4130980 w 4572002"/>
                  <a:gd name="connsiteY227" fmla="*/ 3822473 h 6858002"/>
                  <a:gd name="connsiteX228" fmla="*/ 4145911 w 4572002"/>
                  <a:gd name="connsiteY228" fmla="*/ 3789777 h 6858002"/>
                  <a:gd name="connsiteX229" fmla="*/ 4145911 w 4572002"/>
                  <a:gd name="connsiteY229" fmla="*/ 3789776 h 6858002"/>
                  <a:gd name="connsiteX230" fmla="*/ 4139554 w 4572002"/>
                  <a:gd name="connsiteY230" fmla="*/ 3754652 h 6858002"/>
                  <a:gd name="connsiteX231" fmla="*/ 4139172 w 4572002"/>
                  <a:gd name="connsiteY231" fmla="*/ 3734838 h 6858002"/>
                  <a:gd name="connsiteX232" fmla="*/ 4143220 w 4572002"/>
                  <a:gd name="connsiteY232" fmla="*/ 3680164 h 6858002"/>
                  <a:gd name="connsiteX233" fmla="*/ 4143220 w 4572002"/>
                  <a:gd name="connsiteY233" fmla="*/ 3680163 h 6858002"/>
                  <a:gd name="connsiteX234" fmla="*/ 4140382 w 4572002"/>
                  <a:gd name="connsiteY234" fmla="*/ 3668940 h 6858002"/>
                  <a:gd name="connsiteX235" fmla="*/ 4136708 w 4572002"/>
                  <a:gd name="connsiteY235" fmla="*/ 3654416 h 6858002"/>
                  <a:gd name="connsiteX236" fmla="*/ 4136708 w 4572002"/>
                  <a:gd name="connsiteY236" fmla="*/ 3654416 h 6858002"/>
                  <a:gd name="connsiteX237" fmla="*/ 4136708 w 4572002"/>
                  <a:gd name="connsiteY237" fmla="*/ 3654415 h 6858002"/>
                  <a:gd name="connsiteX238" fmla="*/ 4118979 w 4572002"/>
                  <a:gd name="connsiteY238" fmla="*/ 3630632 h 6858002"/>
                  <a:gd name="connsiteX239" fmla="*/ 4105453 w 4572002"/>
                  <a:gd name="connsiteY239" fmla="*/ 3606817 h 6858002"/>
                  <a:gd name="connsiteX240" fmla="*/ 4095707 w 4572002"/>
                  <a:gd name="connsiteY240" fmla="*/ 3587174 h 6858002"/>
                  <a:gd name="connsiteX241" fmla="*/ 4093355 w 4572002"/>
                  <a:gd name="connsiteY241" fmla="*/ 3574408 h 6858002"/>
                  <a:gd name="connsiteX242" fmla="*/ 4098434 w 4572002"/>
                  <a:gd name="connsiteY242" fmla="*/ 3562321 h 6858002"/>
                  <a:gd name="connsiteX243" fmla="*/ 4110977 w 4572002"/>
                  <a:gd name="connsiteY243" fmla="*/ 3544714 h 6858002"/>
                  <a:gd name="connsiteX244" fmla="*/ 4133076 w 4572002"/>
                  <a:gd name="connsiteY244" fmla="*/ 3489468 h 6858002"/>
                  <a:gd name="connsiteX245" fmla="*/ 4180703 w 4572002"/>
                  <a:gd name="connsiteY245" fmla="*/ 3172655 h 6858002"/>
                  <a:gd name="connsiteX246" fmla="*/ 4193158 w 4572002"/>
                  <a:gd name="connsiteY246" fmla="*/ 3077402 h 6858002"/>
                  <a:gd name="connsiteX247" fmla="*/ 4193158 w 4572002"/>
                  <a:gd name="connsiteY247" fmla="*/ 3077401 h 6858002"/>
                  <a:gd name="connsiteX248" fmla="*/ 4181465 w 4572002"/>
                  <a:gd name="connsiteY248" fmla="*/ 2982148 h 6858002"/>
                  <a:gd name="connsiteX249" fmla="*/ 4177881 w 4572002"/>
                  <a:gd name="connsiteY249" fmla="*/ 2947863 h 6858002"/>
                  <a:gd name="connsiteX250" fmla="*/ 4177882 w 4572002"/>
                  <a:gd name="connsiteY250" fmla="*/ 2947858 h 6858002"/>
                  <a:gd name="connsiteX251" fmla="*/ 4185787 w 4572002"/>
                  <a:gd name="connsiteY251" fmla="*/ 2903551 h 6858002"/>
                  <a:gd name="connsiteX252" fmla="*/ 4202421 w 4572002"/>
                  <a:gd name="connsiteY252" fmla="*/ 2848794 h 6858002"/>
                  <a:gd name="connsiteX253" fmla="*/ 4211111 w 4572002"/>
                  <a:gd name="connsiteY253" fmla="*/ 2836173 h 6858002"/>
                  <a:gd name="connsiteX254" fmla="*/ 3726625 w 4572002"/>
                  <a:gd name="connsiteY254" fmla="*/ 1508458 h 6858002"/>
                  <a:gd name="connsiteX255" fmla="*/ 3698531 w 4572002"/>
                  <a:gd name="connsiteY255" fmla="*/ 1596214 h 6858002"/>
                  <a:gd name="connsiteX256" fmla="*/ 3700436 w 4572002"/>
                  <a:gd name="connsiteY256" fmla="*/ 1624981 h 6858002"/>
                  <a:gd name="connsiteX257" fmla="*/ 3757017 w 4572002"/>
                  <a:gd name="connsiteY257" fmla="*/ 1697754 h 6858002"/>
                  <a:gd name="connsiteX258" fmla="*/ 3779686 w 4572002"/>
                  <a:gd name="connsiteY258" fmla="*/ 1733189 h 6858002"/>
                  <a:gd name="connsiteX259" fmla="*/ 3821407 w 4572002"/>
                  <a:gd name="connsiteY259" fmla="*/ 1833776 h 6858002"/>
                  <a:gd name="connsiteX260" fmla="*/ 3829028 w 4572002"/>
                  <a:gd name="connsiteY260" fmla="*/ 1842159 h 6858002"/>
                  <a:gd name="connsiteX261" fmla="*/ 3919519 w 4572002"/>
                  <a:gd name="connsiteY261" fmla="*/ 1916455 h 6858002"/>
                  <a:gd name="connsiteX262" fmla="*/ 3934949 w 4572002"/>
                  <a:gd name="connsiteY262" fmla="*/ 1933220 h 6858002"/>
                  <a:gd name="connsiteX263" fmla="*/ 3958954 w 4572002"/>
                  <a:gd name="connsiteY263" fmla="*/ 1953414 h 6858002"/>
                  <a:gd name="connsiteX264" fmla="*/ 4005437 w 4572002"/>
                  <a:gd name="connsiteY264" fmla="*/ 2016470 h 6858002"/>
                  <a:gd name="connsiteX265" fmla="*/ 4020296 w 4572002"/>
                  <a:gd name="connsiteY265" fmla="*/ 2094579 h 6858002"/>
                  <a:gd name="connsiteX266" fmla="*/ 4042967 w 4572002"/>
                  <a:gd name="connsiteY266" fmla="*/ 2188880 h 6858002"/>
                  <a:gd name="connsiteX267" fmla="*/ 4058207 w 4572002"/>
                  <a:gd name="connsiteY267" fmla="*/ 2228315 h 6858002"/>
                  <a:gd name="connsiteX268" fmla="*/ 4087164 w 4572002"/>
                  <a:gd name="connsiteY268" fmla="*/ 2334045 h 6858002"/>
                  <a:gd name="connsiteX269" fmla="*/ 4111549 w 4572002"/>
                  <a:gd name="connsiteY269" fmla="*/ 2409486 h 6858002"/>
                  <a:gd name="connsiteX270" fmla="*/ 4128650 w 4572002"/>
                  <a:gd name="connsiteY270" fmla="*/ 2435913 h 6858002"/>
                  <a:gd name="connsiteX271" fmla="*/ 4134481 w 4572002"/>
                  <a:gd name="connsiteY271" fmla="*/ 2463018 h 6858002"/>
                  <a:gd name="connsiteX272" fmla="*/ 4125839 w 4572002"/>
                  <a:gd name="connsiteY272" fmla="*/ 2518262 h 6858002"/>
                  <a:gd name="connsiteX273" fmla="*/ 4125838 w 4572002"/>
                  <a:gd name="connsiteY273" fmla="*/ 2518264 h 6858002"/>
                  <a:gd name="connsiteX274" fmla="*/ 4122194 w 4572002"/>
                  <a:gd name="connsiteY274" fmla="*/ 2545006 h 6858002"/>
                  <a:gd name="connsiteX275" fmla="*/ 4122194 w 4572002"/>
                  <a:gd name="connsiteY275" fmla="*/ 2545007 h 6858002"/>
                  <a:gd name="connsiteX276" fmla="*/ 4126408 w 4572002"/>
                  <a:gd name="connsiteY276" fmla="*/ 2571035 h 6858002"/>
                  <a:gd name="connsiteX277" fmla="*/ 4199563 w 4572002"/>
                  <a:gd name="connsiteY277" fmla="*/ 2668002 h 6858002"/>
                  <a:gd name="connsiteX278" fmla="*/ 4247953 w 4572002"/>
                  <a:gd name="connsiteY278" fmla="*/ 2745349 h 6858002"/>
                  <a:gd name="connsiteX279" fmla="*/ 4247954 w 4572002"/>
                  <a:gd name="connsiteY279" fmla="*/ 2745352 h 6858002"/>
                  <a:gd name="connsiteX280" fmla="*/ 4253873 w 4572002"/>
                  <a:gd name="connsiteY280" fmla="*/ 2778006 h 6858002"/>
                  <a:gd name="connsiteX281" fmla="*/ 4253453 w 4572002"/>
                  <a:gd name="connsiteY281" fmla="*/ 2785440 h 6858002"/>
                  <a:gd name="connsiteX282" fmla="*/ 4243374 w 4572002"/>
                  <a:gd name="connsiteY282" fmla="*/ 2811780 h 6858002"/>
                  <a:gd name="connsiteX283" fmla="*/ 4243371 w 4572002"/>
                  <a:gd name="connsiteY283" fmla="*/ 2811787 h 6858002"/>
                  <a:gd name="connsiteX284" fmla="*/ 4243372 w 4572002"/>
                  <a:gd name="connsiteY284" fmla="*/ 2811787 h 6858002"/>
                  <a:gd name="connsiteX285" fmla="*/ 4243374 w 4572002"/>
                  <a:gd name="connsiteY285" fmla="*/ 2811780 h 6858002"/>
                  <a:gd name="connsiteX286" fmla="*/ 4253025 w 4572002"/>
                  <a:gd name="connsiteY286" fmla="*/ 2793023 h 6858002"/>
                  <a:gd name="connsiteX287" fmla="*/ 4253453 w 4572002"/>
                  <a:gd name="connsiteY287" fmla="*/ 2785440 h 6858002"/>
                  <a:gd name="connsiteX288" fmla="*/ 4254654 w 4572002"/>
                  <a:gd name="connsiteY288" fmla="*/ 2782305 h 6858002"/>
                  <a:gd name="connsiteX289" fmla="*/ 4253873 w 4572002"/>
                  <a:gd name="connsiteY289" fmla="*/ 2778006 h 6858002"/>
                  <a:gd name="connsiteX290" fmla="*/ 4254284 w 4572002"/>
                  <a:gd name="connsiteY290" fmla="*/ 2770758 h 6858002"/>
                  <a:gd name="connsiteX291" fmla="*/ 4247954 w 4572002"/>
                  <a:gd name="connsiteY291" fmla="*/ 2745352 h 6858002"/>
                  <a:gd name="connsiteX292" fmla="*/ 4247953 w 4572002"/>
                  <a:gd name="connsiteY292" fmla="*/ 2745348 h 6858002"/>
                  <a:gd name="connsiteX293" fmla="*/ 4199563 w 4572002"/>
                  <a:gd name="connsiteY293" fmla="*/ 2668001 h 6858002"/>
                  <a:gd name="connsiteX294" fmla="*/ 4126408 w 4572002"/>
                  <a:gd name="connsiteY294" fmla="*/ 2571034 h 6858002"/>
                  <a:gd name="connsiteX295" fmla="*/ 4122194 w 4572002"/>
                  <a:gd name="connsiteY295" fmla="*/ 2545007 h 6858002"/>
                  <a:gd name="connsiteX296" fmla="*/ 4125838 w 4572002"/>
                  <a:gd name="connsiteY296" fmla="*/ 2518265 h 6858002"/>
                  <a:gd name="connsiteX297" fmla="*/ 4125839 w 4572002"/>
                  <a:gd name="connsiteY297" fmla="*/ 2518262 h 6858002"/>
                  <a:gd name="connsiteX298" fmla="*/ 4132419 w 4572002"/>
                  <a:gd name="connsiteY298" fmla="*/ 2490551 h 6858002"/>
                  <a:gd name="connsiteX299" fmla="*/ 4134481 w 4572002"/>
                  <a:gd name="connsiteY299" fmla="*/ 2463018 h 6858002"/>
                  <a:gd name="connsiteX300" fmla="*/ 4134481 w 4572002"/>
                  <a:gd name="connsiteY300" fmla="*/ 2463017 h 6858002"/>
                  <a:gd name="connsiteX301" fmla="*/ 4111549 w 4572002"/>
                  <a:gd name="connsiteY301" fmla="*/ 2409485 h 6858002"/>
                  <a:gd name="connsiteX302" fmla="*/ 4087164 w 4572002"/>
                  <a:gd name="connsiteY302" fmla="*/ 2334044 h 6858002"/>
                  <a:gd name="connsiteX303" fmla="*/ 4058207 w 4572002"/>
                  <a:gd name="connsiteY303" fmla="*/ 2228314 h 6858002"/>
                  <a:gd name="connsiteX304" fmla="*/ 4042967 w 4572002"/>
                  <a:gd name="connsiteY304" fmla="*/ 2188879 h 6858002"/>
                  <a:gd name="connsiteX305" fmla="*/ 4020296 w 4572002"/>
                  <a:gd name="connsiteY305" fmla="*/ 2094578 h 6858002"/>
                  <a:gd name="connsiteX306" fmla="*/ 4005437 w 4572002"/>
                  <a:gd name="connsiteY306" fmla="*/ 2016469 h 6858002"/>
                  <a:gd name="connsiteX307" fmla="*/ 3958954 w 4572002"/>
                  <a:gd name="connsiteY307" fmla="*/ 1953413 h 6858002"/>
                  <a:gd name="connsiteX308" fmla="*/ 3934949 w 4572002"/>
                  <a:gd name="connsiteY308" fmla="*/ 1933219 h 6858002"/>
                  <a:gd name="connsiteX309" fmla="*/ 3919519 w 4572002"/>
                  <a:gd name="connsiteY309" fmla="*/ 1916454 h 6858002"/>
                  <a:gd name="connsiteX310" fmla="*/ 3829028 w 4572002"/>
                  <a:gd name="connsiteY310" fmla="*/ 1842158 h 6858002"/>
                  <a:gd name="connsiteX311" fmla="*/ 3821407 w 4572002"/>
                  <a:gd name="connsiteY311" fmla="*/ 1833775 h 6858002"/>
                  <a:gd name="connsiteX312" fmla="*/ 3779686 w 4572002"/>
                  <a:gd name="connsiteY312" fmla="*/ 1733188 h 6858002"/>
                  <a:gd name="connsiteX313" fmla="*/ 3757018 w 4572002"/>
                  <a:gd name="connsiteY313" fmla="*/ 1697753 h 6858002"/>
                  <a:gd name="connsiteX314" fmla="*/ 3700436 w 4572002"/>
                  <a:gd name="connsiteY314" fmla="*/ 1624980 h 6858002"/>
                  <a:gd name="connsiteX315" fmla="*/ 3698532 w 4572002"/>
                  <a:gd name="connsiteY315" fmla="*/ 1596213 h 6858002"/>
                  <a:gd name="connsiteX316" fmla="*/ 3745230 w 4572002"/>
                  <a:gd name="connsiteY316" fmla="*/ 1459073 h 6858002"/>
                  <a:gd name="connsiteX317" fmla="*/ 3745229 w 4572002"/>
                  <a:gd name="connsiteY317" fmla="*/ 1459074 h 6858002"/>
                  <a:gd name="connsiteX318" fmla="*/ 3736012 w 4572002"/>
                  <a:gd name="connsiteY318" fmla="*/ 1481572 h 6858002"/>
                  <a:gd name="connsiteX319" fmla="*/ 3764423 w 4572002"/>
                  <a:gd name="connsiteY319" fmla="*/ 1268758 h 6858002"/>
                  <a:gd name="connsiteX320" fmla="*/ 3769590 w 4572002"/>
                  <a:gd name="connsiteY320" fmla="*/ 1286070 h 6858002"/>
                  <a:gd name="connsiteX321" fmla="*/ 3791927 w 4572002"/>
                  <a:gd name="connsiteY321" fmla="*/ 1350628 h 6858002"/>
                  <a:gd name="connsiteX322" fmla="*/ 3786333 w 4572002"/>
                  <a:gd name="connsiteY322" fmla="*/ 1413840 h 6858002"/>
                  <a:gd name="connsiteX323" fmla="*/ 3791928 w 4572002"/>
                  <a:gd name="connsiteY323" fmla="*/ 1350627 h 6858002"/>
                  <a:gd name="connsiteX324" fmla="*/ 3769590 w 4572002"/>
                  <a:gd name="connsiteY324" fmla="*/ 1286069 h 6858002"/>
                  <a:gd name="connsiteX325" fmla="*/ 3706152 w 4572002"/>
                  <a:gd name="connsiteY325" fmla="*/ 773035 h 6858002"/>
                  <a:gd name="connsiteX326" fmla="*/ 3706152 w 4572002"/>
                  <a:gd name="connsiteY326" fmla="*/ 773036 h 6858002"/>
                  <a:gd name="connsiteX327" fmla="*/ 3714152 w 4572002"/>
                  <a:gd name="connsiteY327" fmla="*/ 854380 h 6858002"/>
                  <a:gd name="connsiteX328" fmla="*/ 3745205 w 4572002"/>
                  <a:gd name="connsiteY328" fmla="*/ 915344 h 6858002"/>
                  <a:gd name="connsiteX329" fmla="*/ 3755683 w 4572002"/>
                  <a:gd name="connsiteY329" fmla="*/ 927156 h 6858002"/>
                  <a:gd name="connsiteX330" fmla="*/ 3752063 w 4572002"/>
                  <a:gd name="connsiteY330" fmla="*/ 1097088 h 6858002"/>
                  <a:gd name="connsiteX331" fmla="*/ 3747681 w 4572002"/>
                  <a:gd name="connsiteY331" fmla="*/ 1123186 h 6858002"/>
                  <a:gd name="connsiteX332" fmla="*/ 3772400 w 4572002"/>
                  <a:gd name="connsiteY332" fmla="*/ 1184029 h 6858002"/>
                  <a:gd name="connsiteX333" fmla="*/ 3747682 w 4572002"/>
                  <a:gd name="connsiteY333" fmla="*/ 1123185 h 6858002"/>
                  <a:gd name="connsiteX334" fmla="*/ 3752064 w 4572002"/>
                  <a:gd name="connsiteY334" fmla="*/ 1097087 h 6858002"/>
                  <a:gd name="connsiteX335" fmla="*/ 3755684 w 4572002"/>
                  <a:gd name="connsiteY335" fmla="*/ 927155 h 6858002"/>
                  <a:gd name="connsiteX336" fmla="*/ 3745206 w 4572002"/>
                  <a:gd name="connsiteY336" fmla="*/ 915343 h 6858002"/>
                  <a:gd name="connsiteX337" fmla="*/ 3714152 w 4572002"/>
                  <a:gd name="connsiteY337" fmla="*/ 854379 h 6858002"/>
                  <a:gd name="connsiteX338" fmla="*/ 3761553 w 4572002"/>
                  <a:gd name="connsiteY338" fmla="*/ 517851 h 6858002"/>
                  <a:gd name="connsiteX339" fmla="*/ 3752635 w 4572002"/>
                  <a:gd name="connsiteY339" fmla="*/ 556048 h 6858002"/>
                  <a:gd name="connsiteX340" fmla="*/ 3746157 w 4572002"/>
                  <a:gd name="connsiteY340" fmla="*/ 580051 h 6858002"/>
                  <a:gd name="connsiteX341" fmla="*/ 3742776 w 4572002"/>
                  <a:gd name="connsiteY341" fmla="*/ 642538 h 6858002"/>
                  <a:gd name="connsiteX342" fmla="*/ 3730253 w 4572002"/>
                  <a:gd name="connsiteY342" fmla="*/ 694928 h 6858002"/>
                  <a:gd name="connsiteX343" fmla="*/ 3742777 w 4572002"/>
                  <a:gd name="connsiteY343" fmla="*/ 642537 h 6858002"/>
                  <a:gd name="connsiteX344" fmla="*/ 3746158 w 4572002"/>
                  <a:gd name="connsiteY344" fmla="*/ 580050 h 6858002"/>
                  <a:gd name="connsiteX345" fmla="*/ 3752636 w 4572002"/>
                  <a:gd name="connsiteY345" fmla="*/ 556047 h 6858002"/>
                  <a:gd name="connsiteX346" fmla="*/ 3774848 w 4572002"/>
                  <a:gd name="connsiteY346" fmla="*/ 298169 h 6858002"/>
                  <a:gd name="connsiteX347" fmla="*/ 3760065 w 4572002"/>
                  <a:gd name="connsiteY347" fmla="*/ 313534 h 6858002"/>
                  <a:gd name="connsiteX348" fmla="*/ 3759493 w 4572002"/>
                  <a:gd name="connsiteY348" fmla="*/ 338871 h 6858002"/>
                  <a:gd name="connsiteX349" fmla="*/ 3759500 w 4572002"/>
                  <a:gd name="connsiteY349" fmla="*/ 338900 h 6858002"/>
                  <a:gd name="connsiteX350" fmla="*/ 3769400 w 4572002"/>
                  <a:gd name="connsiteY350" fmla="*/ 395640 h 6858002"/>
                  <a:gd name="connsiteX351" fmla="*/ 3765590 w 4572002"/>
                  <a:gd name="connsiteY351" fmla="*/ 367328 h 6858002"/>
                  <a:gd name="connsiteX352" fmla="*/ 3759500 w 4572002"/>
                  <a:gd name="connsiteY352" fmla="*/ 338900 h 6858002"/>
                  <a:gd name="connsiteX353" fmla="*/ 3759494 w 4572002"/>
                  <a:gd name="connsiteY353" fmla="*/ 338870 h 6858002"/>
                  <a:gd name="connsiteX354" fmla="*/ 3760066 w 4572002"/>
                  <a:gd name="connsiteY354" fmla="*/ 313533 h 6858002"/>
                  <a:gd name="connsiteX355" fmla="*/ 3782393 w 4572002"/>
                  <a:gd name="connsiteY355" fmla="*/ 281568 h 6858002"/>
                  <a:gd name="connsiteX356" fmla="*/ 3777498 w 4572002"/>
                  <a:gd name="connsiteY356" fmla="*/ 295415 h 6858002"/>
                  <a:gd name="connsiteX357" fmla="*/ 3777499 w 4572002"/>
                  <a:gd name="connsiteY357" fmla="*/ 295415 h 6858002"/>
                  <a:gd name="connsiteX358" fmla="*/ 3769073 w 4572002"/>
                  <a:gd name="connsiteY358" fmla="*/ 24486 h 6858002"/>
                  <a:gd name="connsiteX359" fmla="*/ 3766810 w 4572002"/>
                  <a:gd name="connsiteY359" fmla="*/ 74129 h 6858002"/>
                  <a:gd name="connsiteX360" fmla="*/ 3772734 w 4572002"/>
                  <a:gd name="connsiteY360" fmla="*/ 125861 h 6858002"/>
                  <a:gd name="connsiteX361" fmla="*/ 3777129 w 4572002"/>
                  <a:gd name="connsiteY361" fmla="*/ 153387 h 6858002"/>
                  <a:gd name="connsiteX362" fmla="*/ 3785402 w 4572002"/>
                  <a:gd name="connsiteY362" fmla="*/ 228944 h 6858002"/>
                  <a:gd name="connsiteX363" fmla="*/ 3780943 w 4572002"/>
                  <a:gd name="connsiteY363" fmla="*/ 177271 h 6858002"/>
                  <a:gd name="connsiteX364" fmla="*/ 3777129 w 4572002"/>
                  <a:gd name="connsiteY364" fmla="*/ 153387 h 6858002"/>
                  <a:gd name="connsiteX365" fmla="*/ 3776930 w 4572002"/>
                  <a:gd name="connsiteY365" fmla="*/ 151569 h 6858002"/>
                  <a:gd name="connsiteX366" fmla="*/ 3766811 w 4572002"/>
                  <a:gd name="connsiteY366" fmla="*/ 74129 h 6858002"/>
                  <a:gd name="connsiteX367" fmla="*/ 3766492 w 4572002"/>
                  <a:gd name="connsiteY367" fmla="*/ 0 h 6858002"/>
                  <a:gd name="connsiteX368" fmla="*/ 4230600 w 4572002"/>
                  <a:gd name="connsiteY368" fmla="*/ 0 h 6858002"/>
                  <a:gd name="connsiteX369" fmla="*/ 4229473 w 4572002"/>
                  <a:gd name="connsiteY369" fmla="*/ 2817 h 6858002"/>
                  <a:gd name="connsiteX370" fmla="*/ 4215375 w 4572002"/>
                  <a:gd name="connsiteY370" fmla="*/ 63587 h 6858002"/>
                  <a:gd name="connsiteX371" fmla="*/ 4201468 w 4572002"/>
                  <a:gd name="connsiteY371" fmla="*/ 176939 h 6858002"/>
                  <a:gd name="connsiteX372" fmla="*/ 4193466 w 4572002"/>
                  <a:gd name="connsiteY372" fmla="*/ 200182 h 6858002"/>
                  <a:gd name="connsiteX373" fmla="*/ 4155554 w 4572002"/>
                  <a:gd name="connsiteY373" fmla="*/ 340774 h 6858002"/>
                  <a:gd name="connsiteX374" fmla="*/ 4156319 w 4572002"/>
                  <a:gd name="connsiteY374" fmla="*/ 453364 h 6858002"/>
                  <a:gd name="connsiteX375" fmla="*/ 4158033 w 4572002"/>
                  <a:gd name="connsiteY375" fmla="*/ 462126 h 6858002"/>
                  <a:gd name="connsiteX376" fmla="*/ 4170605 w 4572002"/>
                  <a:gd name="connsiteY376" fmla="*/ 505182 h 6858002"/>
                  <a:gd name="connsiteX377" fmla="*/ 4167177 w 4572002"/>
                  <a:gd name="connsiteY377" fmla="*/ 571860 h 6858002"/>
                  <a:gd name="connsiteX378" fmla="*/ 4149840 w 4572002"/>
                  <a:gd name="connsiteY378" fmla="*/ 617772 h 6858002"/>
                  <a:gd name="connsiteX379" fmla="*/ 4149078 w 4572002"/>
                  <a:gd name="connsiteY379" fmla="*/ 674923 h 6858002"/>
                  <a:gd name="connsiteX380" fmla="*/ 4159937 w 4572002"/>
                  <a:gd name="connsiteY380" fmla="*/ 740268 h 6858002"/>
                  <a:gd name="connsiteX381" fmla="*/ 4162223 w 4572002"/>
                  <a:gd name="connsiteY381" fmla="*/ 769605 h 6858002"/>
                  <a:gd name="connsiteX382" fmla="*/ 4184703 w 4572002"/>
                  <a:gd name="connsiteY382" fmla="*/ 850189 h 6858002"/>
                  <a:gd name="connsiteX383" fmla="*/ 4179179 w 4572002"/>
                  <a:gd name="connsiteY383" fmla="*/ 898198 h 6858002"/>
                  <a:gd name="connsiteX384" fmla="*/ 4164319 w 4572002"/>
                  <a:gd name="connsiteY384" fmla="*/ 945444 h 6858002"/>
                  <a:gd name="connsiteX385" fmla="*/ 4150030 w 4572002"/>
                  <a:gd name="connsiteY385" fmla="*/ 975733 h 6858002"/>
                  <a:gd name="connsiteX386" fmla="*/ 4139934 w 4572002"/>
                  <a:gd name="connsiteY386" fmla="*/ 1036887 h 6858002"/>
                  <a:gd name="connsiteX387" fmla="*/ 4141458 w 4572002"/>
                  <a:gd name="connsiteY387" fmla="*/ 1048125 h 6858002"/>
                  <a:gd name="connsiteX388" fmla="*/ 4154032 w 4572002"/>
                  <a:gd name="connsiteY388" fmla="*/ 1230633 h 6858002"/>
                  <a:gd name="connsiteX389" fmla="*/ 4174225 w 4572002"/>
                  <a:gd name="connsiteY389" fmla="*/ 1303024 h 6858002"/>
                  <a:gd name="connsiteX390" fmla="*/ 4176701 w 4572002"/>
                  <a:gd name="connsiteY390" fmla="*/ 1318456 h 6858002"/>
                  <a:gd name="connsiteX391" fmla="*/ 4199372 w 4572002"/>
                  <a:gd name="connsiteY391" fmla="*/ 1472575 h 6858002"/>
                  <a:gd name="connsiteX392" fmla="*/ 4200325 w 4572002"/>
                  <a:gd name="connsiteY392" fmla="*/ 1489720 h 6858002"/>
                  <a:gd name="connsiteX393" fmla="*/ 4196324 w 4572002"/>
                  <a:gd name="connsiteY393" fmla="*/ 1537537 h 6858002"/>
                  <a:gd name="connsiteX394" fmla="*/ 4237474 w 4572002"/>
                  <a:gd name="connsiteY394" fmla="*/ 1650317 h 6858002"/>
                  <a:gd name="connsiteX395" fmla="*/ 4251572 w 4572002"/>
                  <a:gd name="connsiteY395" fmla="*/ 1763287 h 6858002"/>
                  <a:gd name="connsiteX396" fmla="*/ 4251380 w 4572002"/>
                  <a:gd name="connsiteY396" fmla="*/ 1825393 h 6858002"/>
                  <a:gd name="connsiteX397" fmla="*/ 4261478 w 4572002"/>
                  <a:gd name="connsiteY397" fmla="*/ 1869780 h 6858002"/>
                  <a:gd name="connsiteX398" fmla="*/ 4292149 w 4572002"/>
                  <a:gd name="connsiteY398" fmla="*/ 1978940 h 6858002"/>
                  <a:gd name="connsiteX399" fmla="*/ 4296911 w 4572002"/>
                  <a:gd name="connsiteY399" fmla="*/ 2030378 h 6858002"/>
                  <a:gd name="connsiteX400" fmla="*/ 4307201 w 4572002"/>
                  <a:gd name="connsiteY400" fmla="*/ 2085054 h 6858002"/>
                  <a:gd name="connsiteX401" fmla="*/ 4353302 w 4572002"/>
                  <a:gd name="connsiteY401" fmla="*/ 2220312 h 6858002"/>
                  <a:gd name="connsiteX402" fmla="*/ 4350636 w 4572002"/>
                  <a:gd name="connsiteY402" fmla="*/ 2330806 h 6858002"/>
                  <a:gd name="connsiteX403" fmla="*/ 4351206 w 4572002"/>
                  <a:gd name="connsiteY403" fmla="*/ 2401292 h 6858002"/>
                  <a:gd name="connsiteX404" fmla="*/ 4366446 w 4572002"/>
                  <a:gd name="connsiteY404" fmla="*/ 2485307 h 6858002"/>
                  <a:gd name="connsiteX405" fmla="*/ 4388736 w 4572002"/>
                  <a:gd name="connsiteY405" fmla="*/ 2554079 h 6858002"/>
                  <a:gd name="connsiteX406" fmla="*/ 4406453 w 4572002"/>
                  <a:gd name="connsiteY406" fmla="*/ 2649143 h 6858002"/>
                  <a:gd name="connsiteX407" fmla="*/ 4440554 w 4572002"/>
                  <a:gd name="connsiteY407" fmla="*/ 2743826 h 6858002"/>
                  <a:gd name="connsiteX408" fmla="*/ 4466653 w 4572002"/>
                  <a:gd name="connsiteY408" fmla="*/ 2809930 h 6858002"/>
                  <a:gd name="connsiteX409" fmla="*/ 4489705 w 4572002"/>
                  <a:gd name="connsiteY409" fmla="*/ 2901943 h 6858002"/>
                  <a:gd name="connsiteX410" fmla="*/ 4505897 w 4572002"/>
                  <a:gd name="connsiteY410" fmla="*/ 3042728 h 6858002"/>
                  <a:gd name="connsiteX411" fmla="*/ 4507613 w 4572002"/>
                  <a:gd name="connsiteY411" fmla="*/ 3107500 h 6858002"/>
                  <a:gd name="connsiteX412" fmla="*/ 4545521 w 4572002"/>
                  <a:gd name="connsiteY412" fmla="*/ 3209993 h 6858002"/>
                  <a:gd name="connsiteX413" fmla="*/ 4563811 w 4572002"/>
                  <a:gd name="connsiteY413" fmla="*/ 3253809 h 6858002"/>
                  <a:gd name="connsiteX414" fmla="*/ 4548570 w 4572002"/>
                  <a:gd name="connsiteY414" fmla="*/ 3293244 h 6858002"/>
                  <a:gd name="connsiteX415" fmla="*/ 4531043 w 4572002"/>
                  <a:gd name="connsiteY415" fmla="*/ 3318771 h 6858002"/>
                  <a:gd name="connsiteX416" fmla="*/ 4545904 w 4572002"/>
                  <a:gd name="connsiteY416" fmla="*/ 3399546 h 6858002"/>
                  <a:gd name="connsiteX417" fmla="*/ 4561524 w 4572002"/>
                  <a:gd name="connsiteY417" fmla="*/ 3485275 h 6858002"/>
                  <a:gd name="connsiteX418" fmla="*/ 4572002 w 4572002"/>
                  <a:gd name="connsiteY418" fmla="*/ 3546617 h 6858002"/>
                  <a:gd name="connsiteX419" fmla="*/ 4563620 w 4572002"/>
                  <a:gd name="connsiteY419" fmla="*/ 3623201 h 6858002"/>
                  <a:gd name="connsiteX420" fmla="*/ 4560192 w 4572002"/>
                  <a:gd name="connsiteY420" fmla="*/ 3683591 h 6858002"/>
                  <a:gd name="connsiteX421" fmla="*/ 4550476 w 4572002"/>
                  <a:gd name="connsiteY421" fmla="*/ 3732361 h 6858002"/>
                  <a:gd name="connsiteX422" fmla="*/ 4544759 w 4572002"/>
                  <a:gd name="connsiteY422" fmla="*/ 3749506 h 6858002"/>
                  <a:gd name="connsiteX423" fmla="*/ 4500182 w 4572002"/>
                  <a:gd name="connsiteY423" fmla="*/ 3885338 h 6858002"/>
                  <a:gd name="connsiteX424" fmla="*/ 4464557 w 4572002"/>
                  <a:gd name="connsiteY424" fmla="*/ 4030503 h 6858002"/>
                  <a:gd name="connsiteX425" fmla="*/ 4487039 w 4572002"/>
                  <a:gd name="connsiteY425" fmla="*/ 4124614 h 6858002"/>
                  <a:gd name="connsiteX426" fmla="*/ 4486656 w 4572002"/>
                  <a:gd name="connsiteY426" fmla="*/ 4159667 h 6858002"/>
                  <a:gd name="connsiteX427" fmla="*/ 4491801 w 4572002"/>
                  <a:gd name="connsiteY427" fmla="*/ 4320837 h 6858002"/>
                  <a:gd name="connsiteX428" fmla="*/ 4497325 w 4572002"/>
                  <a:gd name="connsiteY428" fmla="*/ 4349222 h 6858002"/>
                  <a:gd name="connsiteX429" fmla="*/ 4474653 w 4572002"/>
                  <a:gd name="connsiteY429" fmla="*/ 4502579 h 6858002"/>
                  <a:gd name="connsiteX430" fmla="*/ 4470844 w 4572002"/>
                  <a:gd name="connsiteY430" fmla="*/ 4558207 h 6858002"/>
                  <a:gd name="connsiteX431" fmla="*/ 4464557 w 4572002"/>
                  <a:gd name="connsiteY431" fmla="*/ 4609452 h 6858002"/>
                  <a:gd name="connsiteX432" fmla="*/ 4463033 w 4572002"/>
                  <a:gd name="connsiteY432" fmla="*/ 4681083 h 6858002"/>
                  <a:gd name="connsiteX433" fmla="*/ 4465891 w 4572002"/>
                  <a:gd name="connsiteY433" fmla="*/ 4755381 h 6858002"/>
                  <a:gd name="connsiteX434" fmla="*/ 4465319 w 4572002"/>
                  <a:gd name="connsiteY434" fmla="*/ 4838250 h 6858002"/>
                  <a:gd name="connsiteX435" fmla="*/ 4460367 w 4572002"/>
                  <a:gd name="connsiteY435" fmla="*/ 4871019 h 6858002"/>
                  <a:gd name="connsiteX436" fmla="*/ 4463795 w 4572002"/>
                  <a:gd name="connsiteY436" fmla="*/ 4959602 h 6858002"/>
                  <a:gd name="connsiteX437" fmla="*/ 4458082 w 4572002"/>
                  <a:gd name="connsiteY437" fmla="*/ 5006086 h 6858002"/>
                  <a:gd name="connsiteX438" fmla="*/ 4456937 w 4572002"/>
                  <a:gd name="connsiteY438" fmla="*/ 5082670 h 6858002"/>
                  <a:gd name="connsiteX439" fmla="*/ 4455603 w 4572002"/>
                  <a:gd name="connsiteY439" fmla="*/ 5107627 h 6858002"/>
                  <a:gd name="connsiteX440" fmla="*/ 4454840 w 4572002"/>
                  <a:gd name="connsiteY440" fmla="*/ 5129916 h 6858002"/>
                  <a:gd name="connsiteX441" fmla="*/ 4470464 w 4572002"/>
                  <a:gd name="connsiteY441" fmla="*/ 5206308 h 6858002"/>
                  <a:gd name="connsiteX442" fmla="*/ 4471415 w 4572002"/>
                  <a:gd name="connsiteY442" fmla="*/ 5274129 h 6858002"/>
                  <a:gd name="connsiteX443" fmla="*/ 4483990 w 4572002"/>
                  <a:gd name="connsiteY443" fmla="*/ 5393005 h 6858002"/>
                  <a:gd name="connsiteX444" fmla="*/ 4479607 w 4572002"/>
                  <a:gd name="connsiteY444" fmla="*/ 5419295 h 6858002"/>
                  <a:gd name="connsiteX445" fmla="*/ 4477894 w 4572002"/>
                  <a:gd name="connsiteY445" fmla="*/ 5501594 h 6858002"/>
                  <a:gd name="connsiteX446" fmla="*/ 4476560 w 4572002"/>
                  <a:gd name="connsiteY446" fmla="*/ 5548460 h 6858002"/>
                  <a:gd name="connsiteX447" fmla="*/ 4485703 w 4572002"/>
                  <a:gd name="connsiteY447" fmla="*/ 5606372 h 6858002"/>
                  <a:gd name="connsiteX448" fmla="*/ 4505134 w 4572002"/>
                  <a:gd name="connsiteY448" fmla="*/ 5706959 h 6858002"/>
                  <a:gd name="connsiteX449" fmla="*/ 4508183 w 4572002"/>
                  <a:gd name="connsiteY449" fmla="*/ 5733440 h 6858002"/>
                  <a:gd name="connsiteX450" fmla="*/ 4517519 w 4572002"/>
                  <a:gd name="connsiteY450" fmla="*/ 5781830 h 6858002"/>
                  <a:gd name="connsiteX451" fmla="*/ 4519234 w 4572002"/>
                  <a:gd name="connsiteY451" fmla="*/ 5790592 h 6858002"/>
                  <a:gd name="connsiteX452" fmla="*/ 4542855 w 4572002"/>
                  <a:gd name="connsiteY452" fmla="*/ 5864318 h 6858002"/>
                  <a:gd name="connsiteX453" fmla="*/ 4544759 w 4572002"/>
                  <a:gd name="connsiteY453" fmla="*/ 5902610 h 6858002"/>
                  <a:gd name="connsiteX454" fmla="*/ 4544951 w 4572002"/>
                  <a:gd name="connsiteY454" fmla="*/ 6012723 h 6858002"/>
                  <a:gd name="connsiteX455" fmla="*/ 4541332 w 4572002"/>
                  <a:gd name="connsiteY455" fmla="*/ 6059397 h 6858002"/>
                  <a:gd name="connsiteX456" fmla="*/ 4527426 w 4572002"/>
                  <a:gd name="connsiteY456" fmla="*/ 6171605 h 6858002"/>
                  <a:gd name="connsiteX457" fmla="*/ 4520568 w 4572002"/>
                  <a:gd name="connsiteY457" fmla="*/ 6242093 h 6858002"/>
                  <a:gd name="connsiteX458" fmla="*/ 4509706 w 4572002"/>
                  <a:gd name="connsiteY458" fmla="*/ 6323058 h 6858002"/>
                  <a:gd name="connsiteX459" fmla="*/ 4502848 w 4572002"/>
                  <a:gd name="connsiteY459" fmla="*/ 6415833 h 6858002"/>
                  <a:gd name="connsiteX460" fmla="*/ 4482084 w 4572002"/>
                  <a:gd name="connsiteY460" fmla="*/ 6584812 h 6858002"/>
                  <a:gd name="connsiteX461" fmla="*/ 4460557 w 4572002"/>
                  <a:gd name="connsiteY461" fmla="*/ 6748458 h 6858002"/>
                  <a:gd name="connsiteX462" fmla="*/ 4441507 w 4572002"/>
                  <a:gd name="connsiteY462" fmla="*/ 6815516 h 6858002"/>
                  <a:gd name="connsiteX463" fmla="*/ 4431806 w 4572002"/>
                  <a:gd name="connsiteY463" fmla="*/ 6858001 h 6858002"/>
                  <a:gd name="connsiteX464" fmla="*/ 4259554 w 4572002"/>
                  <a:gd name="connsiteY464" fmla="*/ 6858001 h 6858002"/>
                  <a:gd name="connsiteX465" fmla="*/ 4259554 w 4572002"/>
                  <a:gd name="connsiteY465" fmla="*/ 6858002 h 6858002"/>
                  <a:gd name="connsiteX466" fmla="*/ 0 w 4572002"/>
                  <a:gd name="connsiteY466" fmla="*/ 6858002 h 6858002"/>
                  <a:gd name="connsiteX467" fmla="*/ 0 w 4572002"/>
                  <a:gd name="connsiteY467" fmla="*/ 2 h 6858002"/>
                  <a:gd name="connsiteX468" fmla="*/ 3766492 w 4572002"/>
                  <a:gd name="connsiteY468" fmla="*/ 1 h 6858002"/>
                  <a:gd name="connsiteX469" fmla="*/ 3769210 w 4572002"/>
                  <a:gd name="connsiteY469" fmla="*/ 21486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4572002" h="6858002">
                    <a:moveTo>
                      <a:pt x="4214994" y="6564620"/>
                    </a:moveTo>
                    <a:lnTo>
                      <a:pt x="4214994" y="6564621"/>
                    </a:lnTo>
                    <a:cubicBezTo>
                      <a:pt x="4225281" y="6575479"/>
                      <a:pt x="4231378" y="6582147"/>
                      <a:pt x="4237474" y="6588626"/>
                    </a:cubicBezTo>
                    <a:lnTo>
                      <a:pt x="4254096" y="6625225"/>
                    </a:lnTo>
                    <a:lnTo>
                      <a:pt x="4247001" y="6662540"/>
                    </a:lnTo>
                    <a:lnTo>
                      <a:pt x="4247000" y="6662541"/>
                    </a:lnTo>
                    <a:lnTo>
                      <a:pt x="4246999" y="6662544"/>
                    </a:lnTo>
                    <a:lnTo>
                      <a:pt x="4235550" y="6683027"/>
                    </a:lnTo>
                    <a:lnTo>
                      <a:pt x="4232403" y="6702976"/>
                    </a:lnTo>
                    <a:lnTo>
                      <a:pt x="4232403" y="6702977"/>
                    </a:lnTo>
                    <a:cubicBezTo>
                      <a:pt x="4232808" y="6716169"/>
                      <a:pt x="4237951" y="6729219"/>
                      <a:pt x="4246238" y="6742553"/>
                    </a:cubicBezTo>
                    <a:lnTo>
                      <a:pt x="4246239" y="6742555"/>
                    </a:lnTo>
                    <a:lnTo>
                      <a:pt x="4265716" y="6812062"/>
                    </a:lnTo>
                    <a:lnTo>
                      <a:pt x="4265717" y="6812064"/>
                    </a:lnTo>
                    <a:lnTo>
                      <a:pt x="4265717" y="6812063"/>
                    </a:lnTo>
                    <a:lnTo>
                      <a:pt x="4265716" y="6812062"/>
                    </a:lnTo>
                    <a:lnTo>
                      <a:pt x="4260942" y="6776800"/>
                    </a:lnTo>
                    <a:lnTo>
                      <a:pt x="4246239" y="6742555"/>
                    </a:lnTo>
                    <a:lnTo>
                      <a:pt x="4246238" y="6742552"/>
                    </a:lnTo>
                    <a:lnTo>
                      <a:pt x="4232403" y="6702976"/>
                    </a:lnTo>
                    <a:lnTo>
                      <a:pt x="4246999" y="6662544"/>
                    </a:lnTo>
                    <a:lnTo>
                      <a:pt x="4247000" y="6662542"/>
                    </a:lnTo>
                    <a:lnTo>
                      <a:pt x="4247001" y="6662540"/>
                    </a:lnTo>
                    <a:lnTo>
                      <a:pt x="4254084" y="6645552"/>
                    </a:lnTo>
                    <a:lnTo>
                      <a:pt x="4254096" y="6625225"/>
                    </a:lnTo>
                    <a:lnTo>
                      <a:pt x="4254096" y="6625224"/>
                    </a:lnTo>
                    <a:cubicBezTo>
                      <a:pt x="4252000" y="6611341"/>
                      <a:pt x="4245951" y="6597578"/>
                      <a:pt x="4237474" y="6588625"/>
                    </a:cubicBezTo>
                    <a:close/>
                    <a:moveTo>
                      <a:pt x="4295315" y="6438981"/>
                    </a:moveTo>
                    <a:lnTo>
                      <a:pt x="4275385" y="6463840"/>
                    </a:lnTo>
                    <a:lnTo>
                      <a:pt x="4275382" y="6463849"/>
                    </a:lnTo>
                    <a:lnTo>
                      <a:pt x="4261587" y="6513012"/>
                    </a:lnTo>
                    <a:lnTo>
                      <a:pt x="4242781" y="6546194"/>
                    </a:lnTo>
                    <a:lnTo>
                      <a:pt x="4242781" y="6546195"/>
                    </a:lnTo>
                    <a:lnTo>
                      <a:pt x="4259120" y="6521804"/>
                    </a:lnTo>
                    <a:lnTo>
                      <a:pt x="4261587" y="6513012"/>
                    </a:lnTo>
                    <a:lnTo>
                      <a:pt x="4264398" y="6508052"/>
                    </a:lnTo>
                    <a:lnTo>
                      <a:pt x="4275382" y="6463849"/>
                    </a:lnTo>
                    <a:lnTo>
                      <a:pt x="4275385" y="6463841"/>
                    </a:lnTo>
                    <a:cubicBezTo>
                      <a:pt x="4278336" y="6451650"/>
                      <a:pt x="4285813" y="6444077"/>
                      <a:pt x="4295315" y="6438981"/>
                    </a:cubicBezTo>
                    <a:close/>
                    <a:moveTo>
                      <a:pt x="4381289" y="6365204"/>
                    </a:moveTo>
                    <a:lnTo>
                      <a:pt x="4380008" y="6387910"/>
                    </a:lnTo>
                    <a:lnTo>
                      <a:pt x="4378243" y="6391549"/>
                    </a:lnTo>
                    <a:lnTo>
                      <a:pt x="4370589" y="6407332"/>
                    </a:lnTo>
                    <a:lnTo>
                      <a:pt x="4370589" y="6407333"/>
                    </a:lnTo>
                    <a:lnTo>
                      <a:pt x="4378243" y="6391549"/>
                    </a:lnTo>
                    <a:lnTo>
                      <a:pt x="4380008" y="6387910"/>
                    </a:lnTo>
                    <a:close/>
                    <a:moveTo>
                      <a:pt x="4142220" y="4221391"/>
                    </a:move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7"/>
                      <a:pt x="4116716" y="4800483"/>
                    </a:cubicBezTo>
                    <a:lnTo>
                      <a:pt x="4116716" y="4800484"/>
                    </a:lnTo>
                    <a:cubicBezTo>
                      <a:pt x="4118597" y="4810581"/>
                      <a:pt x="4123170" y="4819964"/>
                      <a:pt x="4131552" y="4828917"/>
                    </a:cubicBezTo>
                    <a:lnTo>
                      <a:pt x="4153733" y="4863343"/>
                    </a:lnTo>
                    <a:lnTo>
                      <a:pt x="4161262" y="4889275"/>
                    </a:lnTo>
                    <a:lnTo>
                      <a:pt x="4159557" y="4912168"/>
                    </a:lnTo>
                    <a:cubicBezTo>
                      <a:pt x="4157842" y="4919978"/>
                      <a:pt x="4157485" y="4927122"/>
                      <a:pt x="4158155" y="4933804"/>
                    </a:cubicBezTo>
                    <a:lnTo>
                      <a:pt x="4158155" y="4933805"/>
                    </a:lnTo>
                    <a:lnTo>
                      <a:pt x="4162914" y="4952673"/>
                    </a:lnTo>
                    <a:lnTo>
                      <a:pt x="4165707" y="4957454"/>
                    </a:lnTo>
                    <a:lnTo>
                      <a:pt x="4166985" y="4961456"/>
                    </a:lnTo>
                    <a:cubicBezTo>
                      <a:pt x="4171496" y="4970097"/>
                      <a:pt x="4177202" y="4978394"/>
                      <a:pt x="4182989" y="4987038"/>
                    </a:cubicBezTo>
                    <a:cubicBezTo>
                      <a:pt x="4194228" y="5003802"/>
                      <a:pt x="4208326" y="5022853"/>
                      <a:pt x="4209468" y="5041522"/>
                    </a:cubicBezTo>
                    <a:cubicBezTo>
                      <a:pt x="4210087" y="5052096"/>
                      <a:pt x="4213005" y="5062300"/>
                      <a:pt x="4216684" y="5072376"/>
                    </a:cubicBezTo>
                    <a:lnTo>
                      <a:pt x="4222587" y="5087441"/>
                    </a:lnTo>
                    <a:lnTo>
                      <a:pt x="4235615" y="5133220"/>
                    </a:lnTo>
                    <a:lnTo>
                      <a:pt x="4235616" y="5133225"/>
                    </a:lnTo>
                    <a:lnTo>
                      <a:pt x="4228901" y="5166113"/>
                    </a:lnTo>
                    <a:lnTo>
                      <a:pt x="4228901" y="5166114"/>
                    </a:lnTo>
                    <a:cubicBezTo>
                      <a:pt x="4228139" y="5167638"/>
                      <a:pt x="4228712" y="5169781"/>
                      <a:pt x="4229593" y="5172091"/>
                    </a:cubicBezTo>
                    <a:lnTo>
                      <a:pt x="4232139" y="5179068"/>
                    </a:lnTo>
                    <a:cubicBezTo>
                      <a:pt x="4235759" y="5196595"/>
                      <a:pt x="4235807" y="5213598"/>
                      <a:pt x="4231973" y="5229434"/>
                    </a:cubicBezTo>
                    <a:lnTo>
                      <a:pt x="4225669" y="5241089"/>
                    </a:lnTo>
                    <a:lnTo>
                      <a:pt x="4208517" y="5272796"/>
                    </a:lnTo>
                    <a:cubicBezTo>
                      <a:pt x="4196871" y="5285441"/>
                      <a:pt x="4189165" y="5298595"/>
                      <a:pt x="4184613" y="5312288"/>
                    </a:cubicBezTo>
                    <a:lnTo>
                      <a:pt x="4183557" y="5321350"/>
                    </a:lnTo>
                    <a:lnTo>
                      <a:pt x="4181083" y="5326163"/>
                    </a:ln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7" y="5480638"/>
                    </a:cubicBezTo>
                    <a:lnTo>
                      <a:pt x="4208850" y="5507668"/>
                    </a:lnTo>
                    <a:lnTo>
                      <a:pt x="4198232" y="5531692"/>
                    </a:lnTo>
                    <a:lnTo>
                      <a:pt x="4198231" y="5531693"/>
                    </a:lnTo>
                    <a:cubicBezTo>
                      <a:pt x="4191181" y="5537600"/>
                      <a:pt x="4187989" y="5542649"/>
                      <a:pt x="4188085" y="5547578"/>
                    </a:cubicBezTo>
                    <a:lnTo>
                      <a:pt x="4188085" y="5547579"/>
                    </a:lnTo>
                    <a:cubicBezTo>
                      <a:pt x="4188180" y="5552508"/>
                      <a:pt x="4191562" y="5557318"/>
                      <a:pt x="4197659" y="5562747"/>
                    </a:cubicBezTo>
                    <a:cubicBezTo>
                      <a:pt x="4240332" y="5600468"/>
                      <a:pt x="4267003" y="5646190"/>
                      <a:pt x="4268907" y="5704484"/>
                    </a:cubicBezTo>
                    <a:cubicBezTo>
                      <a:pt x="4269289" y="5716486"/>
                      <a:pt x="4271954" y="5728679"/>
                      <a:pt x="4274812" y="5740489"/>
                    </a:cubicBezTo>
                    <a:cubicBezTo>
                      <a:pt x="4276527" y="5747729"/>
                      <a:pt x="4278433" y="5756494"/>
                      <a:pt x="4283578" y="5760874"/>
                    </a:cubicBezTo>
                    <a:cubicBezTo>
                      <a:pt x="4322821" y="5794975"/>
                      <a:pt x="4350063" y="5837458"/>
                      <a:pt x="4371973" y="5883752"/>
                    </a:cubicBezTo>
                    <a:lnTo>
                      <a:pt x="4371974" y="5883757"/>
                    </a:lnTo>
                    <a:lnTo>
                      <a:pt x="4389877" y="5935946"/>
                    </a:lnTo>
                    <a:lnTo>
                      <a:pt x="4389878" y="5935950"/>
                    </a:lnTo>
                    <a:lnTo>
                      <a:pt x="4386259" y="5993290"/>
                    </a:lnTo>
                    <a:lnTo>
                      <a:pt x="4386259" y="5993291"/>
                    </a:lnTo>
                    <a:cubicBezTo>
                      <a:pt x="4385116" y="6004531"/>
                      <a:pt x="4385306" y="6017485"/>
                      <a:pt x="4379782" y="6026440"/>
                    </a:cubicBezTo>
                    <a:cubicBezTo>
                      <a:pt x="4362445" y="6054825"/>
                      <a:pt x="4343778" y="6082258"/>
                      <a:pt x="4323583" y="6108738"/>
                    </a:cubicBezTo>
                    <a:cubicBezTo>
                      <a:pt x="4314914" y="6120074"/>
                      <a:pt x="4309961" y="6126884"/>
                      <a:pt x="4309890" y="6133314"/>
                    </a:cubicBezTo>
                    <a:lnTo>
                      <a:pt x="4309890" y="6133315"/>
                    </a:lnTo>
                    <a:lnTo>
                      <a:pt x="4313591" y="6143190"/>
                    </a:lnTo>
                    <a:lnTo>
                      <a:pt x="4325486" y="6155600"/>
                    </a:lnTo>
                    <a:lnTo>
                      <a:pt x="4325488" y="6155603"/>
                    </a:lnTo>
                    <a:cubicBezTo>
                      <a:pt x="4347778" y="6175798"/>
                      <a:pt x="4359398" y="6200945"/>
                      <a:pt x="4364160" y="6228757"/>
                    </a:cubicBezTo>
                    <a:lnTo>
                      <a:pt x="4381497" y="6361540"/>
                    </a:lnTo>
                    <a:lnTo>
                      <a:pt x="4381497" y="6361539"/>
                    </a:lnTo>
                    <a:cubicBezTo>
                      <a:pt x="4377877" y="6317151"/>
                      <a:pt x="4371590" y="6272764"/>
                      <a:pt x="4364160" y="6228756"/>
                    </a:cubicBezTo>
                    <a:cubicBezTo>
                      <a:pt x="4359398" y="6200944"/>
                      <a:pt x="4347778" y="6175797"/>
                      <a:pt x="4325488" y="6155602"/>
                    </a:cubicBezTo>
                    <a:lnTo>
                      <a:pt x="4325486" y="6155600"/>
                    </a:lnTo>
                    <a:lnTo>
                      <a:pt x="4309890" y="6133315"/>
                    </a:lnTo>
                    <a:lnTo>
                      <a:pt x="4323583" y="6108739"/>
                    </a:lnTo>
                    <a:cubicBezTo>
                      <a:pt x="4343778" y="6082259"/>
                      <a:pt x="4362445" y="6054826"/>
                      <a:pt x="4379782" y="6026441"/>
                    </a:cubicBezTo>
                    <a:cubicBezTo>
                      <a:pt x="4385306" y="6017486"/>
                      <a:pt x="4385116" y="6004532"/>
                      <a:pt x="4386259" y="5993292"/>
                    </a:cubicBezTo>
                    <a:lnTo>
                      <a:pt x="4386259" y="5993290"/>
                    </a:lnTo>
                    <a:lnTo>
                      <a:pt x="4389712" y="5964477"/>
                    </a:lnTo>
                    <a:lnTo>
                      <a:pt x="4389878" y="5935950"/>
                    </a:lnTo>
                    <a:lnTo>
                      <a:pt x="4389878" y="5935949"/>
                    </a:lnTo>
                    <a:lnTo>
                      <a:pt x="4389877" y="5935946"/>
                    </a:lnTo>
                    <a:lnTo>
                      <a:pt x="4382997" y="5909351"/>
                    </a:lnTo>
                    <a:lnTo>
                      <a:pt x="4371974" y="5883757"/>
                    </a:lnTo>
                    <a:lnTo>
                      <a:pt x="4371973" y="5883751"/>
                    </a:lnTo>
                    <a:cubicBezTo>
                      <a:pt x="4350063" y="5837457"/>
                      <a:pt x="4322821" y="5794974"/>
                      <a:pt x="4283578" y="5760873"/>
                    </a:cubicBezTo>
                    <a:cubicBezTo>
                      <a:pt x="4278433" y="5756493"/>
                      <a:pt x="4276527" y="5747728"/>
                      <a:pt x="4274812" y="5740488"/>
                    </a:cubicBezTo>
                    <a:cubicBezTo>
                      <a:pt x="4271954" y="5728678"/>
                      <a:pt x="4269289" y="5716485"/>
                      <a:pt x="4268907" y="5704483"/>
                    </a:cubicBezTo>
                    <a:cubicBezTo>
                      <a:pt x="4267003" y="5646189"/>
                      <a:pt x="4240332" y="5600467"/>
                      <a:pt x="4197659" y="5562746"/>
                    </a:cubicBezTo>
                    <a:lnTo>
                      <a:pt x="4188085" y="5547578"/>
                    </a:lnTo>
                    <a:lnTo>
                      <a:pt x="4198231" y="5531694"/>
                    </a:lnTo>
                    <a:lnTo>
                      <a:pt x="4198232" y="5531692"/>
                    </a:lnTo>
                    <a:lnTo>
                      <a:pt x="4206630" y="5520422"/>
                    </a:lnTo>
                    <a:lnTo>
                      <a:pt x="4208850" y="5507668"/>
                    </a:lnTo>
                    <a:lnTo>
                      <a:pt x="4208850" y="5507667"/>
                    </a:lnTo>
                    <a:cubicBezTo>
                      <a:pt x="4208803" y="5498832"/>
                      <a:pt x="4206231" y="5489497"/>
                      <a:pt x="4204327" y="5480637"/>
                    </a:cubicBezTo>
                    <a:cubicBezTo>
                      <a:pt x="4200516" y="5462351"/>
                      <a:pt x="4196514" y="5443870"/>
                      <a:pt x="4192704" y="5425582"/>
                    </a:cubicBezTo>
                    <a:cubicBezTo>
                      <a:pt x="4190038" y="5412057"/>
                      <a:pt x="4187752" y="5398721"/>
                      <a:pt x="4184513" y="5385384"/>
                    </a:cubicBezTo>
                    <a:lnTo>
                      <a:pt x="4179637" y="5355014"/>
                    </a:lnTo>
                    <a:lnTo>
                      <a:pt x="4183557" y="5321350"/>
                    </a:lnTo>
                    <a:lnTo>
                      <a:pt x="4208517" y="5272797"/>
                    </a:lnTo>
                    <a:lnTo>
                      <a:pt x="4225669" y="5241089"/>
                    </a:lnTo>
                    <a:lnTo>
                      <a:pt x="4231973" y="5229433"/>
                    </a:lnTo>
                    <a:lnTo>
                      <a:pt x="4232139" y="5179068"/>
                    </a:lnTo>
                    <a:lnTo>
                      <a:pt x="4232139" y="5179067"/>
                    </a:lnTo>
                    <a:cubicBezTo>
                      <a:pt x="4231663" y="5176876"/>
                      <a:pt x="4230473" y="5174400"/>
                      <a:pt x="4229593" y="5172090"/>
                    </a:cubicBezTo>
                    <a:lnTo>
                      <a:pt x="4228901" y="5166114"/>
                    </a:lnTo>
                    <a:lnTo>
                      <a:pt x="4235616" y="5133225"/>
                    </a:lnTo>
                    <a:lnTo>
                      <a:pt x="4235616" y="5133224"/>
                    </a:lnTo>
                    <a:lnTo>
                      <a:pt x="4235615" y="5133220"/>
                    </a:lnTo>
                    <a:lnTo>
                      <a:pt x="4228473" y="5102461"/>
                    </a:lnTo>
                    <a:lnTo>
                      <a:pt x="4222587" y="5087441"/>
                    </a:lnTo>
                    <a:lnTo>
                      <a:pt x="4222582" y="5087423"/>
                    </a:lnTo>
                    <a:cubicBezTo>
                      <a:pt x="4216496" y="5072411"/>
                      <a:pt x="4210397" y="5057381"/>
                      <a:pt x="4209468" y="5041521"/>
                    </a:cubicBezTo>
                    <a:cubicBezTo>
                      <a:pt x="4208326" y="5022852"/>
                      <a:pt x="4194228" y="5003801"/>
                      <a:pt x="4182989" y="4987037"/>
                    </a:cubicBezTo>
                    <a:lnTo>
                      <a:pt x="4165707" y="4957454"/>
                    </a:lnTo>
                    <a:lnTo>
                      <a:pt x="4158155" y="4933805"/>
                    </a:lnTo>
                    <a:lnTo>
                      <a:pt x="4159557" y="4912169"/>
                    </a:lnTo>
                    <a:cubicBezTo>
                      <a:pt x="4161319" y="4904358"/>
                      <a:pt x="4161831" y="4896714"/>
                      <a:pt x="4161262" y="4889276"/>
                    </a:cubicBezTo>
                    <a:lnTo>
                      <a:pt x="4161262" y="4889275"/>
                    </a:lnTo>
                    <a:lnTo>
                      <a:pt x="4156484" y="4867614"/>
                    </a:lnTo>
                    <a:lnTo>
                      <a:pt x="4153733" y="4863343"/>
                    </a:lnTo>
                    <a:lnTo>
                      <a:pt x="4151983" y="4857317"/>
                    </a:lnTo>
                    <a:cubicBezTo>
                      <a:pt x="4146840" y="4847214"/>
                      <a:pt x="4139839" y="4837703"/>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9" y="4442762"/>
                      <a:pt x="4197659" y="4403326"/>
                      <a:pt x="4196706" y="4363891"/>
                    </a:cubicBezTo>
                    <a:lnTo>
                      <a:pt x="4196706" y="4363890"/>
                    </a:lnTo>
                    <a:cubicBezTo>
                      <a:pt x="4196514" y="4350554"/>
                      <a:pt x="4193466" y="4336457"/>
                      <a:pt x="4187752" y="4324645"/>
                    </a:cubicBezTo>
                    <a:cubicBezTo>
                      <a:pt x="4175749" y="4300070"/>
                      <a:pt x="4160129" y="4277401"/>
                      <a:pt x="4147936" y="4253014"/>
                    </a:cubicBezTo>
                    <a:close/>
                    <a:moveTo>
                      <a:pt x="4211111" y="2836172"/>
                    </a:moveTo>
                    <a:lnTo>
                      <a:pt x="4202421" y="2848793"/>
                    </a:lnTo>
                    <a:cubicBezTo>
                      <a:pt x="4197421" y="2865010"/>
                      <a:pt x="4191562" y="2881307"/>
                      <a:pt x="4186816" y="2897785"/>
                    </a:cubicBezTo>
                    <a:lnTo>
                      <a:pt x="4185787" y="2903551"/>
                    </a:lnTo>
                    <a:lnTo>
                      <a:pt x="4182513" y="2914328"/>
                    </a:lnTo>
                    <a:lnTo>
                      <a:pt x="4177882" y="2947858"/>
                    </a:lnTo>
                    <a:lnTo>
                      <a:pt x="4177881" y="2947862"/>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2"/>
                      <a:pt x="4093355" y="3574408"/>
                    </a:cubicBezTo>
                    <a:lnTo>
                      <a:pt x="4093355" y="3574409"/>
                    </a:lnTo>
                    <a:cubicBezTo>
                      <a:pt x="4092450" y="3582005"/>
                      <a:pt x="4096499" y="3590054"/>
                      <a:pt x="4105453" y="3606818"/>
                    </a:cubicBezTo>
                    <a:cubicBezTo>
                      <a:pt x="4109835" y="3614820"/>
                      <a:pt x="4112501" y="3624726"/>
                      <a:pt x="4118979" y="3630633"/>
                    </a:cubicBezTo>
                    <a:lnTo>
                      <a:pt x="4136708" y="3654416"/>
                    </a:lnTo>
                    <a:lnTo>
                      <a:pt x="4140382" y="3668940"/>
                    </a:lnTo>
                    <a:lnTo>
                      <a:pt x="4143220" y="3680164"/>
                    </a:lnTo>
                    <a:lnTo>
                      <a:pt x="4139172" y="3734837"/>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7425" y="3868764"/>
                    </a:lnTo>
                    <a:lnTo>
                      <a:pt x="4126028" y="3885337"/>
                    </a:lnTo>
                    <a:lnTo>
                      <a:pt x="4126028" y="3885339"/>
                    </a:lnTo>
                    <a:cubicBezTo>
                      <a:pt x="4135744" y="3897722"/>
                      <a:pt x="4143150" y="3910319"/>
                      <a:pt x="4148409" y="3923125"/>
                    </a:cubicBezTo>
                    <a:lnTo>
                      <a:pt x="4157913" y="3962160"/>
                    </a:lnTo>
                    <a:lnTo>
                      <a:pt x="4142221" y="4043838"/>
                    </a:lnTo>
                    <a:lnTo>
                      <a:pt x="4142220" y="4043839"/>
                    </a:lnTo>
                    <a:cubicBezTo>
                      <a:pt x="4133457" y="4063842"/>
                      <a:pt x="4128075" y="4083702"/>
                      <a:pt x="4127099" y="4103825"/>
                    </a:cubicBezTo>
                    <a:lnTo>
                      <a:pt x="4127099" y="4103826"/>
                    </a:lnTo>
                    <a:lnTo>
                      <a:pt x="4129066" y="4134256"/>
                    </a:lnTo>
                    <a:lnTo>
                      <a:pt x="4138410" y="4165382"/>
                    </a:lnTo>
                    <a:lnTo>
                      <a:pt x="4138410" y="4165384"/>
                    </a:lnTo>
                    <a:lnTo>
                      <a:pt x="4142315" y="4192388"/>
                    </a:lnTo>
                    <a:lnTo>
                      <a:pt x="4142315" y="4192387"/>
                    </a:lnTo>
                    <a:cubicBezTo>
                      <a:pt x="4142411" y="4182767"/>
                      <a:pt x="4141839" y="4173480"/>
                      <a:pt x="4138410" y="4165383"/>
                    </a:cubicBezTo>
                    <a:lnTo>
                      <a:pt x="4138410" y="4165382"/>
                    </a:lnTo>
                    <a:lnTo>
                      <a:pt x="4127099" y="4103826"/>
                    </a:lnTo>
                    <a:lnTo>
                      <a:pt x="4142220" y="4043840"/>
                    </a:lnTo>
                    <a:lnTo>
                      <a:pt x="4142221" y="4043838"/>
                    </a:lnTo>
                    <a:lnTo>
                      <a:pt x="4155523" y="4002410"/>
                    </a:lnTo>
                    <a:lnTo>
                      <a:pt x="4157913" y="3962160"/>
                    </a:lnTo>
                    <a:lnTo>
                      <a:pt x="4157913" y="3962159"/>
                    </a:lnTo>
                    <a:cubicBezTo>
                      <a:pt x="4155651" y="3935727"/>
                      <a:pt x="4145460" y="3910104"/>
                      <a:pt x="4126028" y="3885338"/>
                    </a:cubicBezTo>
                    <a:lnTo>
                      <a:pt x="4126028" y="3885337"/>
                    </a:lnTo>
                    <a:lnTo>
                      <a:pt x="4116645" y="3852620"/>
                    </a:lnTo>
                    <a:lnTo>
                      <a:pt x="4130980" y="3822473"/>
                    </a:lnTo>
                    <a:cubicBezTo>
                      <a:pt x="4139172" y="3811614"/>
                      <a:pt x="4144316" y="3800897"/>
                      <a:pt x="4145911" y="3789777"/>
                    </a:cubicBezTo>
                    <a:lnTo>
                      <a:pt x="4145911" y="3789776"/>
                    </a:lnTo>
                    <a:cubicBezTo>
                      <a:pt x="4147507" y="3778655"/>
                      <a:pt x="4145554" y="3767130"/>
                      <a:pt x="4139554" y="3754652"/>
                    </a:cubicBezTo>
                    <a:lnTo>
                      <a:pt x="4139172" y="3734838"/>
                    </a:lnTo>
                    <a:lnTo>
                      <a:pt x="4143220" y="3680164"/>
                    </a:lnTo>
                    <a:lnTo>
                      <a:pt x="4143220" y="3680163"/>
                    </a:lnTo>
                    <a:lnTo>
                      <a:pt x="4140382" y="3668940"/>
                    </a:lnTo>
                    <a:lnTo>
                      <a:pt x="4136708" y="3654416"/>
                    </a:lnTo>
                    <a:lnTo>
                      <a:pt x="4136708" y="3654416"/>
                    </a:lnTo>
                    <a:lnTo>
                      <a:pt x="4136708" y="3654415"/>
                    </a:lnTo>
                    <a:cubicBezTo>
                      <a:pt x="4132898" y="3646123"/>
                      <a:pt x="4127219" y="3638157"/>
                      <a:pt x="4118979" y="3630632"/>
                    </a:cubicBezTo>
                    <a:cubicBezTo>
                      <a:pt x="4112501" y="3624725"/>
                      <a:pt x="4109835" y="3614819"/>
                      <a:pt x="4105453" y="3606817"/>
                    </a:cubicBezTo>
                    <a:cubicBezTo>
                      <a:pt x="4100976" y="3598435"/>
                      <a:pt x="4097725" y="3592232"/>
                      <a:pt x="4095707" y="3587174"/>
                    </a:cubicBezTo>
                    <a:lnTo>
                      <a:pt x="4093355"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1"/>
                    </a:lnTo>
                    <a:cubicBezTo>
                      <a:pt x="4193372" y="3045777"/>
                      <a:pt x="4189562" y="3014153"/>
                      <a:pt x="4181465" y="2982148"/>
                    </a:cubicBezTo>
                    <a:lnTo>
                      <a:pt x="4177881" y="2947863"/>
                    </a:lnTo>
                    <a:lnTo>
                      <a:pt x="4177882" y="2947858"/>
                    </a:lnTo>
                    <a:lnTo>
                      <a:pt x="4185787" y="2903551"/>
                    </a:lnTo>
                    <a:lnTo>
                      <a:pt x="4202421" y="2848794"/>
                    </a:lnTo>
                    <a:cubicBezTo>
                      <a:pt x="4203754" y="2844317"/>
                      <a:pt x="4207040"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25839" y="2518262"/>
                    </a:lnTo>
                    <a:lnTo>
                      <a:pt x="4125838" y="2518264"/>
                    </a:lnTo>
                    <a:cubicBezTo>
                      <a:pt x="4123171" y="2527790"/>
                      <a:pt x="4122027" y="2536457"/>
                      <a:pt x="4122194" y="2545006"/>
                    </a:cubicBezTo>
                    <a:lnTo>
                      <a:pt x="4122194" y="2545007"/>
                    </a:lnTo>
                    <a:cubicBezTo>
                      <a:pt x="4122360" y="2553556"/>
                      <a:pt x="4123837" y="2561986"/>
                      <a:pt x="4126408" y="2571035"/>
                    </a:cubicBezTo>
                    <a:cubicBezTo>
                      <a:pt x="4138410" y="2612946"/>
                      <a:pt x="4170987" y="2640951"/>
                      <a:pt x="4199563" y="2668002"/>
                    </a:cubicBezTo>
                    <a:cubicBezTo>
                      <a:pt x="4223947" y="2691055"/>
                      <a:pt x="4237663" y="2716964"/>
                      <a:pt x="4247953" y="2745349"/>
                    </a:cubicBezTo>
                    <a:lnTo>
                      <a:pt x="4247954" y="2745352"/>
                    </a:lnTo>
                    <a:lnTo>
                      <a:pt x="4253873" y="2778006"/>
                    </a:lnTo>
                    <a:lnTo>
                      <a:pt x="4253453" y="2785440"/>
                    </a:lnTo>
                    <a:lnTo>
                      <a:pt x="4243374" y="2811780"/>
                    </a:lnTo>
                    <a:lnTo>
                      <a:pt x="4243371" y="2811787"/>
                    </a:lnTo>
                    <a:lnTo>
                      <a:pt x="4243372" y="2811787"/>
                    </a:lnTo>
                    <a:lnTo>
                      <a:pt x="4243374" y="2811780"/>
                    </a:lnTo>
                    <a:lnTo>
                      <a:pt x="4253025" y="2793023"/>
                    </a:lnTo>
                    <a:lnTo>
                      <a:pt x="4253453" y="2785440"/>
                    </a:lnTo>
                    <a:lnTo>
                      <a:pt x="4254654" y="2782305"/>
                    </a:lnTo>
                    <a:lnTo>
                      <a:pt x="4253873" y="2778006"/>
                    </a:lnTo>
                    <a:lnTo>
                      <a:pt x="4254284" y="2770758"/>
                    </a:lnTo>
                    <a:lnTo>
                      <a:pt x="4247954" y="2745352"/>
                    </a:lnTo>
                    <a:lnTo>
                      <a:pt x="4247953" y="2745348"/>
                    </a:lnTo>
                    <a:cubicBezTo>
                      <a:pt x="4237663" y="2716963"/>
                      <a:pt x="4223947" y="2691054"/>
                      <a:pt x="4199563" y="2668001"/>
                    </a:cubicBezTo>
                    <a:cubicBezTo>
                      <a:pt x="4170987" y="2640950"/>
                      <a:pt x="4138410" y="2612945"/>
                      <a:pt x="4126408" y="2571034"/>
                    </a:cubicBezTo>
                    <a:lnTo>
                      <a:pt x="4122194" y="2545007"/>
                    </a:lnTo>
                    <a:lnTo>
                      <a:pt x="4125838" y="2518265"/>
                    </a:lnTo>
                    <a:lnTo>
                      <a:pt x="4125839" y="2518262"/>
                    </a:lnTo>
                    <a:lnTo>
                      <a:pt x="4132419" y="2490551"/>
                    </a:lnTo>
                    <a:lnTo>
                      <a:pt x="4134481" y="2463018"/>
                    </a:lnTo>
                    <a:lnTo>
                      <a:pt x="4134481" y="2463017"/>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45230" y="1459073"/>
                    </a:moveTo>
                    <a:lnTo>
                      <a:pt x="3745229" y="1459074"/>
                    </a:lnTo>
                    <a:lnTo>
                      <a:pt x="3736012" y="1481572"/>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lnTo>
                      <a:pt x="3759500" y="338900"/>
                    </a:lnTo>
                    <a:lnTo>
                      <a:pt x="3769400" y="395640"/>
                    </a:lnTo>
                    <a:lnTo>
                      <a:pt x="3765590" y="367328"/>
                    </a:lnTo>
                    <a:lnTo>
                      <a:pt x="3759500" y="338900"/>
                    </a:lnTo>
                    <a:lnTo>
                      <a:pt x="3759494" y="338870"/>
                    </a:ln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7"/>
                    </a:lnTo>
                    <a:lnTo>
                      <a:pt x="3785402" y="228944"/>
                    </a:lnTo>
                    <a:lnTo>
                      <a:pt x="3780943" y="177271"/>
                    </a:lnTo>
                    <a:lnTo>
                      <a:pt x="3777129" y="153387"/>
                    </a:lnTo>
                    <a:lnTo>
                      <a:pt x="3776930" y="151569"/>
                    </a:lnTo>
                    <a:cubicBezTo>
                      <a:pt x="3772700" y="125876"/>
                      <a:pt x="3768195" y="100174"/>
                      <a:pt x="3766811" y="74129"/>
                    </a:cubicBezTo>
                    <a:close/>
                    <a:moveTo>
                      <a:pt x="3766492" y="0"/>
                    </a:moveTo>
                    <a:lnTo>
                      <a:pt x="4230600" y="0"/>
                    </a:lnTo>
                    <a:lnTo>
                      <a:pt x="4229473" y="2817"/>
                    </a:lnTo>
                    <a:cubicBezTo>
                      <a:pt x="4221092" y="21486"/>
                      <a:pt x="4218423" y="43012"/>
                      <a:pt x="4215375" y="63587"/>
                    </a:cubicBezTo>
                    <a:cubicBezTo>
                      <a:pt x="4209851" y="101308"/>
                      <a:pt x="4206421" y="139219"/>
                      <a:pt x="4201468" y="176939"/>
                    </a:cubicBezTo>
                    <a:cubicBezTo>
                      <a:pt x="4200325" y="184941"/>
                      <a:pt x="4198231"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5" y="1489720"/>
                    </a:cubicBezTo>
                    <a:cubicBezTo>
                      <a:pt x="4198993" y="1505724"/>
                      <a:pt x="4192324" y="1523059"/>
                      <a:pt x="4196324" y="1537537"/>
                    </a:cubicBezTo>
                    <a:cubicBezTo>
                      <a:pt x="4207374" y="1576019"/>
                      <a:pt x="4220709" y="1614120"/>
                      <a:pt x="4237474" y="1650317"/>
                    </a:cubicBezTo>
                    <a:cubicBezTo>
                      <a:pt x="4254428" y="1687086"/>
                      <a:pt x="4268716" y="1721185"/>
                      <a:pt x="4251572" y="1763287"/>
                    </a:cubicBezTo>
                    <a:cubicBezTo>
                      <a:pt x="4244332" y="1781194"/>
                      <a:pt x="4249476" y="1804816"/>
                      <a:pt x="4251380" y="1825393"/>
                    </a:cubicBezTo>
                    <a:cubicBezTo>
                      <a:pt x="4252904" y="1840441"/>
                      <a:pt x="4261478" y="1854920"/>
                      <a:pt x="4261478" y="1869780"/>
                    </a:cubicBezTo>
                    <a:cubicBezTo>
                      <a:pt x="4261478" y="1909408"/>
                      <a:pt x="4271574" y="1944649"/>
                      <a:pt x="4292149" y="1978940"/>
                    </a:cubicBezTo>
                    <a:cubicBezTo>
                      <a:pt x="4300150" y="1992279"/>
                      <a:pt x="4294815" y="2013043"/>
                      <a:pt x="4296911" y="2030378"/>
                    </a:cubicBezTo>
                    <a:cubicBezTo>
                      <a:pt x="4299388" y="2048668"/>
                      <a:pt x="4301673" y="2067525"/>
                      <a:pt x="4307201" y="2085054"/>
                    </a:cubicBezTo>
                    <a:cubicBezTo>
                      <a:pt x="4321679" y="2130393"/>
                      <a:pt x="4338062" y="2175163"/>
                      <a:pt x="4353302" y="2220312"/>
                    </a:cubicBezTo>
                    <a:cubicBezTo>
                      <a:pt x="4365877" y="2257459"/>
                      <a:pt x="4355970" y="2294039"/>
                      <a:pt x="4350636" y="2330806"/>
                    </a:cubicBezTo>
                    <a:cubicBezTo>
                      <a:pt x="4347205" y="2353859"/>
                      <a:pt x="4339013" y="2375383"/>
                      <a:pt x="4351206" y="2401292"/>
                    </a:cubicBezTo>
                    <a:cubicBezTo>
                      <a:pt x="4362828" y="2426059"/>
                      <a:pt x="4360160" y="2457492"/>
                      <a:pt x="4366446" y="2485307"/>
                    </a:cubicBezTo>
                    <a:cubicBezTo>
                      <a:pt x="4371781" y="2508742"/>
                      <a:pt x="4380354" y="2531409"/>
                      <a:pt x="4388736" y="2554079"/>
                    </a:cubicBezTo>
                    <a:cubicBezTo>
                      <a:pt x="4400168" y="2584942"/>
                      <a:pt x="4412167" y="2615421"/>
                      <a:pt x="4406453" y="2649143"/>
                    </a:cubicBezTo>
                    <a:cubicBezTo>
                      <a:pt x="4399976" y="2687436"/>
                      <a:pt x="4424359" y="2713723"/>
                      <a:pt x="4440554" y="2743826"/>
                    </a:cubicBezTo>
                    <a:cubicBezTo>
                      <a:pt x="4451603" y="2764590"/>
                      <a:pt x="4459795" y="2787259"/>
                      <a:pt x="4466653" y="2809930"/>
                    </a:cubicBezTo>
                    <a:cubicBezTo>
                      <a:pt x="4475607" y="2840219"/>
                      <a:pt x="4480941" y="2871462"/>
                      <a:pt x="4489705" y="2901943"/>
                    </a:cubicBezTo>
                    <a:cubicBezTo>
                      <a:pt x="4502848" y="2948047"/>
                      <a:pt x="4513137" y="2994722"/>
                      <a:pt x="4505897" y="3042728"/>
                    </a:cubicBezTo>
                    <a:cubicBezTo>
                      <a:pt x="4502659" y="3064827"/>
                      <a:pt x="4502848" y="3085403"/>
                      <a:pt x="4507613" y="3107500"/>
                    </a:cubicBezTo>
                    <a:cubicBezTo>
                      <a:pt x="4515422" y="3143695"/>
                      <a:pt x="4516376" y="3180844"/>
                      <a:pt x="4545521" y="3209993"/>
                    </a:cubicBezTo>
                    <a:cubicBezTo>
                      <a:pt x="4555811" y="3220280"/>
                      <a:pt x="4558477" y="3238758"/>
                      <a:pt x="4563811" y="3253809"/>
                    </a:cubicBezTo>
                    <a:cubicBezTo>
                      <a:pt x="4570099" y="3271145"/>
                      <a:pt x="4566858" y="3283908"/>
                      <a:pt x="4548570" y="3293244"/>
                    </a:cubicBezTo>
                    <a:cubicBezTo>
                      <a:pt x="4540379" y="3297434"/>
                      <a:pt x="4532378" y="3309437"/>
                      <a:pt x="4531043" y="3318771"/>
                    </a:cubicBezTo>
                    <a:cubicBezTo>
                      <a:pt x="4527043" y="3346776"/>
                      <a:pt x="4532950" y="3372495"/>
                      <a:pt x="4545904" y="3399546"/>
                    </a:cubicBezTo>
                    <a:cubicBezTo>
                      <a:pt x="4558096" y="3424883"/>
                      <a:pt x="4556762" y="3456508"/>
                      <a:pt x="4561524" y="3485275"/>
                    </a:cubicBezTo>
                    <a:cubicBezTo>
                      <a:pt x="4564954" y="3505657"/>
                      <a:pt x="4572002" y="3526042"/>
                      <a:pt x="4572002" y="3546617"/>
                    </a:cubicBezTo>
                    <a:cubicBezTo>
                      <a:pt x="4572002" y="3572146"/>
                      <a:pt x="4565907" y="3597482"/>
                      <a:pt x="4563620" y="3623201"/>
                    </a:cubicBezTo>
                    <a:cubicBezTo>
                      <a:pt x="4561716" y="3643204"/>
                      <a:pt x="4562478" y="3663589"/>
                      <a:pt x="4560192" y="3683591"/>
                    </a:cubicBezTo>
                    <a:cubicBezTo>
                      <a:pt x="4558477" y="3699976"/>
                      <a:pt x="4554096" y="3716168"/>
                      <a:pt x="4550476" y="3732361"/>
                    </a:cubicBezTo>
                    <a:cubicBezTo>
                      <a:pt x="4549142" y="3738267"/>
                      <a:pt x="4543998" y="3744173"/>
                      <a:pt x="4544759" y="3749506"/>
                    </a:cubicBezTo>
                    <a:cubicBezTo>
                      <a:pt x="4552953" y="3802467"/>
                      <a:pt x="4516376" y="3840569"/>
                      <a:pt x="4500182" y="3885338"/>
                    </a:cubicBezTo>
                    <a:cubicBezTo>
                      <a:pt x="4483035" y="3932394"/>
                      <a:pt x="4456748" y="3977925"/>
                      <a:pt x="4464557" y="4030503"/>
                    </a:cubicBezTo>
                    <a:cubicBezTo>
                      <a:pt x="4469319" y="4062318"/>
                      <a:pt x="4480369" y="4092989"/>
                      <a:pt x="4487039" y="4124614"/>
                    </a:cubicBezTo>
                    <a:cubicBezTo>
                      <a:pt x="4489324" y="4135854"/>
                      <a:pt x="4488943" y="4148427"/>
                      <a:pt x="4486656" y="4159667"/>
                    </a:cubicBezTo>
                    <a:cubicBezTo>
                      <a:pt x="4476177" y="4213961"/>
                      <a:pt x="4474653" y="4267493"/>
                      <a:pt x="4491801" y="4320837"/>
                    </a:cubicBezTo>
                    <a:cubicBezTo>
                      <a:pt x="4494659" y="4329979"/>
                      <a:pt x="4497325" y="4339695"/>
                      <a:pt x="4497325" y="4349222"/>
                    </a:cubicBezTo>
                    <a:cubicBezTo>
                      <a:pt x="4497325" y="4401419"/>
                      <a:pt x="4493324" y="4452665"/>
                      <a:pt x="4474653" y="4502579"/>
                    </a:cubicBezTo>
                    <a:cubicBezTo>
                      <a:pt x="4468368" y="4519343"/>
                      <a:pt x="4472368" y="4539728"/>
                      <a:pt x="4470844" y="4558207"/>
                    </a:cubicBezTo>
                    <a:cubicBezTo>
                      <a:pt x="4469511" y="4575351"/>
                      <a:pt x="4468940" y="4592878"/>
                      <a:pt x="4464557" y="4609452"/>
                    </a:cubicBezTo>
                    <a:cubicBezTo>
                      <a:pt x="4458082" y="4633647"/>
                      <a:pt x="4457320" y="4656126"/>
                      <a:pt x="4463033" y="4681083"/>
                    </a:cubicBezTo>
                    <a:cubicBezTo>
                      <a:pt x="4468368" y="4704895"/>
                      <a:pt x="4465702" y="4730614"/>
                      <a:pt x="4465891" y="4755381"/>
                    </a:cubicBezTo>
                    <a:cubicBezTo>
                      <a:pt x="4466082" y="4783004"/>
                      <a:pt x="4466272" y="4810627"/>
                      <a:pt x="4465319" y="4838250"/>
                    </a:cubicBezTo>
                    <a:cubicBezTo>
                      <a:pt x="4464940" y="4849300"/>
                      <a:pt x="4457320" y="4861873"/>
                      <a:pt x="4460367" y="4871019"/>
                    </a:cubicBezTo>
                    <a:cubicBezTo>
                      <a:pt x="4470653" y="4900546"/>
                      <a:pt x="4458271" y="4930075"/>
                      <a:pt x="4463795" y="4959602"/>
                    </a:cubicBezTo>
                    <a:cubicBezTo>
                      <a:pt x="4466653" y="4974082"/>
                      <a:pt x="4458844" y="4990465"/>
                      <a:pt x="4458082" y="5006086"/>
                    </a:cubicBezTo>
                    <a:cubicBezTo>
                      <a:pt x="4456748" y="5031614"/>
                      <a:pt x="4457320" y="5057141"/>
                      <a:pt x="4456937" y="5082670"/>
                    </a:cubicBezTo>
                    <a:cubicBezTo>
                      <a:pt x="4456748" y="5091052"/>
                      <a:pt x="4455986" y="5099245"/>
                      <a:pt x="4455603" y="5107627"/>
                    </a:cubicBezTo>
                    <a:cubicBezTo>
                      <a:pt x="4455223" y="5115057"/>
                      <a:pt x="4453508" y="5122867"/>
                      <a:pt x="4454840" y="5129916"/>
                    </a:cubicBezTo>
                    <a:cubicBezTo>
                      <a:pt x="4459605" y="5155445"/>
                      <a:pt x="4467415" y="5180591"/>
                      <a:pt x="4470464" y="5206308"/>
                    </a:cubicBezTo>
                    <a:cubicBezTo>
                      <a:pt x="4473130" y="5228597"/>
                      <a:pt x="4469511" y="5251650"/>
                      <a:pt x="4471415" y="5274129"/>
                    </a:cubicBezTo>
                    <a:cubicBezTo>
                      <a:pt x="4474653" y="5313754"/>
                      <a:pt x="4480369" y="5353379"/>
                      <a:pt x="4483990" y="5393005"/>
                    </a:cubicBezTo>
                    <a:cubicBezTo>
                      <a:pt x="4484752" y="5401579"/>
                      <a:pt x="4479988" y="5410531"/>
                      <a:pt x="4479607" y="5419295"/>
                    </a:cubicBezTo>
                    <a:cubicBezTo>
                      <a:pt x="4478656" y="5446728"/>
                      <a:pt x="4478464" y="5474161"/>
                      <a:pt x="4477894" y="5501594"/>
                    </a:cubicBezTo>
                    <a:cubicBezTo>
                      <a:pt x="4477702" y="5517215"/>
                      <a:pt x="4478273" y="5533027"/>
                      <a:pt x="4476560" y="5548460"/>
                    </a:cubicBezTo>
                    <a:cubicBezTo>
                      <a:pt x="4474273" y="5568842"/>
                      <a:pt x="4470844" y="5587321"/>
                      <a:pt x="4485703" y="5606372"/>
                    </a:cubicBezTo>
                    <a:cubicBezTo>
                      <a:pt x="4508755" y="5635711"/>
                      <a:pt x="4499801" y="5673050"/>
                      <a:pt x="4505134" y="5706959"/>
                    </a:cubicBezTo>
                    <a:cubicBezTo>
                      <a:pt x="4506468" y="5715723"/>
                      <a:pt x="4506659" y="5724678"/>
                      <a:pt x="4508183" y="5733440"/>
                    </a:cubicBezTo>
                    <a:cubicBezTo>
                      <a:pt x="4511041" y="5749634"/>
                      <a:pt x="4514279" y="5765635"/>
                      <a:pt x="4517519" y="5781830"/>
                    </a:cubicBezTo>
                    <a:cubicBezTo>
                      <a:pt x="4518089" y="5784686"/>
                      <a:pt x="4518281" y="5787924"/>
                      <a:pt x="4519234" y="5790592"/>
                    </a:cubicBezTo>
                    <a:cubicBezTo>
                      <a:pt x="4527233" y="5815169"/>
                      <a:pt x="4536378" y="5839361"/>
                      <a:pt x="4542855" y="5864318"/>
                    </a:cubicBezTo>
                    <a:cubicBezTo>
                      <a:pt x="4546095" y="5876511"/>
                      <a:pt x="4546476" y="5890037"/>
                      <a:pt x="4544759" y="5902610"/>
                    </a:cubicBezTo>
                    <a:cubicBezTo>
                      <a:pt x="4539808" y="5939377"/>
                      <a:pt x="4537712" y="5975764"/>
                      <a:pt x="4544951" y="6012723"/>
                    </a:cubicBezTo>
                    <a:cubicBezTo>
                      <a:pt x="4547808" y="6027392"/>
                      <a:pt x="4543045" y="6043776"/>
                      <a:pt x="4541332" y="6059397"/>
                    </a:cubicBezTo>
                    <a:cubicBezTo>
                      <a:pt x="4536759" y="6096736"/>
                      <a:pt x="4531805" y="6134075"/>
                      <a:pt x="4527426" y="6171605"/>
                    </a:cubicBezTo>
                    <a:cubicBezTo>
                      <a:pt x="4524758" y="6195037"/>
                      <a:pt x="4523234" y="6218660"/>
                      <a:pt x="4520568" y="6242093"/>
                    </a:cubicBezTo>
                    <a:cubicBezTo>
                      <a:pt x="4517327" y="6269144"/>
                      <a:pt x="4512375" y="6296005"/>
                      <a:pt x="4509706" y="6323058"/>
                    </a:cubicBezTo>
                    <a:cubicBezTo>
                      <a:pt x="4506659" y="6353919"/>
                      <a:pt x="4506089" y="6384972"/>
                      <a:pt x="4502848" y="6415833"/>
                    </a:cubicBezTo>
                    <a:cubicBezTo>
                      <a:pt x="4496563" y="6472225"/>
                      <a:pt x="4489132" y="6528424"/>
                      <a:pt x="4482084" y="6584812"/>
                    </a:cubicBezTo>
                    <a:cubicBezTo>
                      <a:pt x="4475226" y="6639488"/>
                      <a:pt x="4469129" y="6694164"/>
                      <a:pt x="4460557" y="6748458"/>
                    </a:cubicBezTo>
                    <a:cubicBezTo>
                      <a:pt x="4456937" y="6771319"/>
                      <a:pt x="4447030" y="6793035"/>
                      <a:pt x="4441507" y="6815516"/>
                    </a:cubicBezTo>
                    <a:lnTo>
                      <a:pt x="4431806" y="6858001"/>
                    </a:lnTo>
                    <a:lnTo>
                      <a:pt x="4259554" y="6858001"/>
                    </a:lnTo>
                    <a:lnTo>
                      <a:pt x="4259554" y="6858002"/>
                    </a:lnTo>
                    <a:lnTo>
                      <a:pt x="0" y="6858002"/>
                    </a:lnTo>
                    <a:lnTo>
                      <a:pt x="0" y="2"/>
                    </a:lnTo>
                    <a:lnTo>
                      <a:pt x="3766492" y="1"/>
                    </a:lnTo>
                    <a:lnTo>
                      <a:pt x="3769210" y="21486"/>
                    </a:lnTo>
                    <a:close/>
                  </a:path>
                </a:pathLst>
              </a:custGeom>
              <a:solidFill>
                <a:schemeClr val="bg1">
                  <a:alpha val="86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22" name="Group 11">
              <a:extLst>
                <a:ext uri="{FF2B5EF4-FFF2-40B4-BE49-F238E27FC236}">
                  <a16:creationId xmlns:a16="http://schemas.microsoft.com/office/drawing/2014/main" id="{CEDE579A-0A12-4A10-85D4-A8DA1663B89B}"/>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2"/>
              <a:chOff x="3697284" y="-1"/>
              <a:chExt cx="884241" cy="6858002"/>
            </a:xfrm>
          </p:grpSpPr>
          <p:grpSp>
            <p:nvGrpSpPr>
              <p:cNvPr id="23" name="Group 12">
                <a:extLst>
                  <a:ext uri="{FF2B5EF4-FFF2-40B4-BE49-F238E27FC236}">
                    <a16:creationId xmlns:a16="http://schemas.microsoft.com/office/drawing/2014/main" id="{15CA79E3-BA58-419A-8541-7498AC2633F2}"/>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1"/>
                <a:chOff x="3697284" y="-1"/>
                <a:chExt cx="884241" cy="6858001"/>
              </a:xfrm>
              <a:solidFill>
                <a:srgbClr val="FFFFFF"/>
              </a:solidFill>
              <a:effectLst/>
            </p:grpSpPr>
            <p:sp>
              <p:nvSpPr>
                <p:cNvPr id="17" name="Freeform: Shape 16">
                  <a:extLst>
                    <a:ext uri="{FF2B5EF4-FFF2-40B4-BE49-F238E27FC236}">
                      <a16:creationId xmlns:a16="http://schemas.microsoft.com/office/drawing/2014/main" id="{2348C622-BC44-4959-B64E-427015FD1F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F8841A98-AA1D-4F65-A368-EF31110B07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E6609F08-9B2C-4879-AC68-E3E537BED78C}"/>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0"/>
                <a:ext cx="884241" cy="6858001"/>
                <a:chOff x="3697284" y="-1"/>
                <a:chExt cx="884241" cy="6858001"/>
              </a:xfrm>
              <a:blipFill>
                <a:blip r:embed="rId2">
                  <a:alphaModFix amt="57000"/>
                </a:blip>
                <a:tile tx="0" ty="0" sx="100000" sy="100000" flip="none" algn="tl"/>
              </a:blipFill>
              <a:effectLst/>
            </p:grpSpPr>
            <p:sp>
              <p:nvSpPr>
                <p:cNvPr id="24" name="Freeform: Shape 14">
                  <a:extLst>
                    <a:ext uri="{FF2B5EF4-FFF2-40B4-BE49-F238E27FC236}">
                      <a16:creationId xmlns:a16="http://schemas.microsoft.com/office/drawing/2014/main" id="{6910EFC9-D70D-42FD-BCCD-AB1F710BFD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83BEF371-1E22-4C4F-A62F-AC6B92CAE0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grpSp>
      <p:sp>
        <p:nvSpPr>
          <p:cNvPr id="2" name="Title 1">
            <a:extLst>
              <a:ext uri="{FF2B5EF4-FFF2-40B4-BE49-F238E27FC236}">
                <a16:creationId xmlns:a16="http://schemas.microsoft.com/office/drawing/2014/main" id="{CC0D8668-F48D-1361-D97A-2400A5FEA6AE}"/>
              </a:ext>
            </a:extLst>
          </p:cNvPr>
          <p:cNvSpPr>
            <a:spLocks noGrp="1"/>
          </p:cNvSpPr>
          <p:nvPr>
            <p:ph type="title"/>
          </p:nvPr>
        </p:nvSpPr>
        <p:spPr>
          <a:xfrm>
            <a:off x="827088" y="1641752"/>
            <a:ext cx="2655887" cy="3213277"/>
          </a:xfrm>
        </p:spPr>
        <p:txBody>
          <a:bodyPr anchor="t">
            <a:normAutofit/>
          </a:bodyPr>
          <a:lstStyle/>
          <a:p>
            <a:r>
              <a:rPr lang="en-US" sz="4000"/>
              <a:t>What is Data Retention?</a:t>
            </a:r>
          </a:p>
        </p:txBody>
      </p:sp>
      <p:sp>
        <p:nvSpPr>
          <p:cNvPr id="3" name="Content Placeholder 2">
            <a:extLst>
              <a:ext uri="{FF2B5EF4-FFF2-40B4-BE49-F238E27FC236}">
                <a16:creationId xmlns:a16="http://schemas.microsoft.com/office/drawing/2014/main" id="{73A6D8CF-F91A-D080-2189-2705DAF797FC}"/>
              </a:ext>
            </a:extLst>
          </p:cNvPr>
          <p:cNvSpPr>
            <a:spLocks noGrp="1"/>
          </p:cNvSpPr>
          <p:nvPr>
            <p:ph idx="1"/>
          </p:nvPr>
        </p:nvSpPr>
        <p:spPr>
          <a:xfrm>
            <a:off x="5232401" y="409903"/>
            <a:ext cx="6570716" cy="6085490"/>
          </a:xfrm>
        </p:spPr>
        <p:txBody>
          <a:bodyPr>
            <a:normAutofit/>
          </a:bodyPr>
          <a:lstStyle/>
          <a:p>
            <a:pPr marL="228600" lvl="1"/>
            <a:r>
              <a:rPr lang="en-US" sz="2800" b="0" i="0" dirty="0">
                <a:solidFill>
                  <a:schemeClr val="tx1">
                    <a:alpha val="80000"/>
                  </a:schemeClr>
                </a:solidFill>
                <a:effectLst/>
                <a:latin typeface="Times New Roman" panose="02020603050405020304" pitchFamily="18" charset="0"/>
                <a:cs typeface="Times New Roman" panose="02020603050405020304" pitchFamily="18" charset="0"/>
              </a:rPr>
              <a:t>Storage of an organizations data for legal, regulatory or business reasons</a:t>
            </a:r>
          </a:p>
          <a:p>
            <a:pPr marL="228600" lvl="1"/>
            <a:r>
              <a:rPr lang="en-US" sz="2800" dirty="0">
                <a:solidFill>
                  <a:schemeClr val="tx1">
                    <a:alpha val="80000"/>
                  </a:schemeClr>
                </a:solidFill>
                <a:latin typeface="Times New Roman" panose="02020603050405020304" pitchFamily="18" charset="0"/>
                <a:cs typeface="Times New Roman" panose="02020603050405020304" pitchFamily="18" charset="0"/>
              </a:rPr>
              <a:t>Also called Records Retention but expanded to include not just records but all data or information in an organization</a:t>
            </a:r>
          </a:p>
          <a:p>
            <a:pPr marL="228600" lvl="1"/>
            <a:r>
              <a:rPr lang="en-US" sz="2800" b="0" i="0" dirty="0">
                <a:solidFill>
                  <a:schemeClr val="tx1">
                    <a:alpha val="80000"/>
                  </a:schemeClr>
                </a:solidFill>
                <a:effectLst/>
                <a:latin typeface="Times New Roman" panose="02020603050405020304" pitchFamily="18" charset="0"/>
                <a:cs typeface="Times New Roman" panose="02020603050405020304" pitchFamily="18" charset="0"/>
              </a:rPr>
              <a:t>Must identify legal and regulator</a:t>
            </a:r>
            <a:r>
              <a:rPr lang="en-US" sz="2800" dirty="0">
                <a:solidFill>
                  <a:schemeClr val="tx1">
                    <a:alpha val="80000"/>
                  </a:schemeClr>
                </a:solidFill>
                <a:latin typeface="Times New Roman" panose="02020603050405020304" pitchFamily="18" charset="0"/>
                <a:cs typeface="Times New Roman" panose="02020603050405020304" pitchFamily="18" charset="0"/>
              </a:rPr>
              <a:t>y requirements and determine data retention requirements off these</a:t>
            </a:r>
          </a:p>
          <a:p>
            <a:pPr marL="228600" lvl="1"/>
            <a:r>
              <a:rPr lang="en-US" sz="2800" b="0" i="0" dirty="0">
                <a:solidFill>
                  <a:schemeClr val="tx1">
                    <a:alpha val="80000"/>
                  </a:schemeClr>
                </a:solidFill>
                <a:effectLst/>
                <a:latin typeface="Times New Roman" panose="02020603050405020304" pitchFamily="18" charset="0"/>
                <a:cs typeface="Times New Roman" panose="02020603050405020304" pitchFamily="18" charset="0"/>
              </a:rPr>
              <a:t>Then </a:t>
            </a:r>
            <a:r>
              <a:rPr lang="en-US" sz="2800" dirty="0">
                <a:solidFill>
                  <a:schemeClr val="tx1">
                    <a:alpha val="80000"/>
                  </a:schemeClr>
                </a:solidFill>
                <a:latin typeface="Times New Roman" panose="02020603050405020304" pitchFamily="18" charset="0"/>
                <a:cs typeface="Times New Roman" panose="02020603050405020304" pitchFamily="18" charset="0"/>
              </a:rPr>
              <a:t>overlay with business needs and adjust retention periods taking into account the level of risk an organization is comfortable with</a:t>
            </a:r>
          </a:p>
          <a:p>
            <a:pPr marL="228600" lvl="1"/>
            <a:r>
              <a:rPr lang="en-US" sz="2800" dirty="0">
                <a:solidFill>
                  <a:schemeClr val="tx1">
                    <a:alpha val="80000"/>
                  </a:schemeClr>
                </a:solidFill>
                <a:latin typeface="Times New Roman" panose="02020603050405020304" pitchFamily="18" charset="0"/>
                <a:cs typeface="Times New Roman" panose="02020603050405020304" pitchFamily="18" charset="0"/>
              </a:rPr>
              <a:t>Will active and inactive data/information be treated differently</a:t>
            </a:r>
          </a:p>
        </p:txBody>
      </p:sp>
    </p:spTree>
    <p:extLst>
      <p:ext uri="{BB962C8B-B14F-4D97-AF65-F5344CB8AC3E}">
        <p14:creationId xmlns:p14="http://schemas.microsoft.com/office/powerpoint/2010/main" val="4042294805"/>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5F892E19-92E7-4BB2-8C3F-DBDFE8D9D3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
            <a:ext cx="4581527" cy="6858002"/>
            <a:chOff x="-2" y="-1"/>
            <a:chExt cx="4581527" cy="6858002"/>
          </a:xfrm>
          <a:effectLst>
            <a:outerShdw blurRad="381000" dist="50800" algn="ctr" rotWithShape="0">
              <a:srgbClr val="000000">
                <a:alpha val="10000"/>
              </a:srgbClr>
            </a:outerShdw>
          </a:effectLst>
        </p:grpSpPr>
        <p:grpSp>
          <p:nvGrpSpPr>
            <p:cNvPr id="21" name="Group 10">
              <a:extLst>
                <a:ext uri="{FF2B5EF4-FFF2-40B4-BE49-F238E27FC236}">
                  <a16:creationId xmlns:a16="http://schemas.microsoft.com/office/drawing/2014/main" id="{81E493D3-31D9-4B80-9798-EEA082E12A8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2" y="-1"/>
              <a:ext cx="4572002" cy="6858002"/>
              <a:chOff x="-2" y="-1"/>
              <a:chExt cx="4572002" cy="6858002"/>
            </a:xfrm>
            <a:effectLst/>
          </p:grpSpPr>
          <p:sp>
            <p:nvSpPr>
              <p:cNvPr id="19" name="Freeform: Shape 18">
                <a:extLst>
                  <a:ext uri="{FF2B5EF4-FFF2-40B4-BE49-F238E27FC236}">
                    <a16:creationId xmlns:a16="http://schemas.microsoft.com/office/drawing/2014/main" id="{62E6AA4D-EC17-45B5-B621-DF0FD91FD4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1"/>
                <a:ext cx="4572002" cy="6858002"/>
              </a:xfrm>
              <a:custGeom>
                <a:avLst/>
                <a:gdLst>
                  <a:gd name="connsiteX0" fmla="*/ 4214994 w 4572002"/>
                  <a:gd name="connsiteY0" fmla="*/ 6564620 h 6858002"/>
                  <a:gd name="connsiteX1" fmla="*/ 4214994 w 4572002"/>
                  <a:gd name="connsiteY1" fmla="*/ 6564621 h 6858002"/>
                  <a:gd name="connsiteX2" fmla="*/ 4237474 w 4572002"/>
                  <a:gd name="connsiteY2" fmla="*/ 6588626 h 6858002"/>
                  <a:gd name="connsiteX3" fmla="*/ 4254096 w 4572002"/>
                  <a:gd name="connsiteY3" fmla="*/ 6625225 h 6858002"/>
                  <a:gd name="connsiteX4" fmla="*/ 4247001 w 4572002"/>
                  <a:gd name="connsiteY4" fmla="*/ 6662540 h 6858002"/>
                  <a:gd name="connsiteX5" fmla="*/ 4247000 w 4572002"/>
                  <a:gd name="connsiteY5" fmla="*/ 6662541 h 6858002"/>
                  <a:gd name="connsiteX6" fmla="*/ 4246999 w 4572002"/>
                  <a:gd name="connsiteY6" fmla="*/ 6662544 h 6858002"/>
                  <a:gd name="connsiteX7" fmla="*/ 4235550 w 4572002"/>
                  <a:gd name="connsiteY7" fmla="*/ 6683027 h 6858002"/>
                  <a:gd name="connsiteX8" fmla="*/ 4232403 w 4572002"/>
                  <a:gd name="connsiteY8" fmla="*/ 6702976 h 6858002"/>
                  <a:gd name="connsiteX9" fmla="*/ 4232403 w 4572002"/>
                  <a:gd name="connsiteY9" fmla="*/ 6702977 h 6858002"/>
                  <a:gd name="connsiteX10" fmla="*/ 4246238 w 4572002"/>
                  <a:gd name="connsiteY10" fmla="*/ 6742553 h 6858002"/>
                  <a:gd name="connsiteX11" fmla="*/ 4246239 w 4572002"/>
                  <a:gd name="connsiteY11" fmla="*/ 6742555 h 6858002"/>
                  <a:gd name="connsiteX12" fmla="*/ 4265716 w 4572002"/>
                  <a:gd name="connsiteY12" fmla="*/ 6812062 h 6858002"/>
                  <a:gd name="connsiteX13" fmla="*/ 4265717 w 4572002"/>
                  <a:gd name="connsiteY13" fmla="*/ 6812064 h 6858002"/>
                  <a:gd name="connsiteX14" fmla="*/ 4265717 w 4572002"/>
                  <a:gd name="connsiteY14" fmla="*/ 6812063 h 6858002"/>
                  <a:gd name="connsiteX15" fmla="*/ 4265716 w 4572002"/>
                  <a:gd name="connsiteY15" fmla="*/ 6812062 h 6858002"/>
                  <a:gd name="connsiteX16" fmla="*/ 4260942 w 4572002"/>
                  <a:gd name="connsiteY16" fmla="*/ 6776800 h 6858002"/>
                  <a:gd name="connsiteX17" fmla="*/ 4246239 w 4572002"/>
                  <a:gd name="connsiteY17" fmla="*/ 6742555 h 6858002"/>
                  <a:gd name="connsiteX18" fmla="*/ 4246238 w 4572002"/>
                  <a:gd name="connsiteY18" fmla="*/ 6742552 h 6858002"/>
                  <a:gd name="connsiteX19" fmla="*/ 4232403 w 4572002"/>
                  <a:gd name="connsiteY19" fmla="*/ 6702976 h 6858002"/>
                  <a:gd name="connsiteX20" fmla="*/ 4246999 w 4572002"/>
                  <a:gd name="connsiteY20" fmla="*/ 6662544 h 6858002"/>
                  <a:gd name="connsiteX21" fmla="*/ 4247000 w 4572002"/>
                  <a:gd name="connsiteY21" fmla="*/ 6662542 h 6858002"/>
                  <a:gd name="connsiteX22" fmla="*/ 4247001 w 4572002"/>
                  <a:gd name="connsiteY22" fmla="*/ 6662540 h 6858002"/>
                  <a:gd name="connsiteX23" fmla="*/ 4254084 w 4572002"/>
                  <a:gd name="connsiteY23" fmla="*/ 6645552 h 6858002"/>
                  <a:gd name="connsiteX24" fmla="*/ 4254096 w 4572002"/>
                  <a:gd name="connsiteY24" fmla="*/ 6625225 h 6858002"/>
                  <a:gd name="connsiteX25" fmla="*/ 4254096 w 4572002"/>
                  <a:gd name="connsiteY25" fmla="*/ 6625224 h 6858002"/>
                  <a:gd name="connsiteX26" fmla="*/ 4237474 w 4572002"/>
                  <a:gd name="connsiteY26" fmla="*/ 6588625 h 6858002"/>
                  <a:gd name="connsiteX27" fmla="*/ 4295315 w 4572002"/>
                  <a:gd name="connsiteY27" fmla="*/ 6438981 h 6858002"/>
                  <a:gd name="connsiteX28" fmla="*/ 4275385 w 4572002"/>
                  <a:gd name="connsiteY28" fmla="*/ 6463840 h 6858002"/>
                  <a:gd name="connsiteX29" fmla="*/ 4275382 w 4572002"/>
                  <a:gd name="connsiteY29" fmla="*/ 6463849 h 6858002"/>
                  <a:gd name="connsiteX30" fmla="*/ 4261587 w 4572002"/>
                  <a:gd name="connsiteY30" fmla="*/ 6513012 h 6858002"/>
                  <a:gd name="connsiteX31" fmla="*/ 4242781 w 4572002"/>
                  <a:gd name="connsiteY31" fmla="*/ 6546194 h 6858002"/>
                  <a:gd name="connsiteX32" fmla="*/ 4242781 w 4572002"/>
                  <a:gd name="connsiteY32" fmla="*/ 6546195 h 6858002"/>
                  <a:gd name="connsiteX33" fmla="*/ 4259120 w 4572002"/>
                  <a:gd name="connsiteY33" fmla="*/ 6521804 h 6858002"/>
                  <a:gd name="connsiteX34" fmla="*/ 4261587 w 4572002"/>
                  <a:gd name="connsiteY34" fmla="*/ 6513012 h 6858002"/>
                  <a:gd name="connsiteX35" fmla="*/ 4264398 w 4572002"/>
                  <a:gd name="connsiteY35" fmla="*/ 6508052 h 6858002"/>
                  <a:gd name="connsiteX36" fmla="*/ 4275382 w 4572002"/>
                  <a:gd name="connsiteY36" fmla="*/ 6463849 h 6858002"/>
                  <a:gd name="connsiteX37" fmla="*/ 4275385 w 4572002"/>
                  <a:gd name="connsiteY37" fmla="*/ 6463841 h 6858002"/>
                  <a:gd name="connsiteX38" fmla="*/ 4295315 w 4572002"/>
                  <a:gd name="connsiteY38" fmla="*/ 6438981 h 6858002"/>
                  <a:gd name="connsiteX39" fmla="*/ 4381289 w 4572002"/>
                  <a:gd name="connsiteY39" fmla="*/ 6365204 h 6858002"/>
                  <a:gd name="connsiteX40" fmla="*/ 4380008 w 4572002"/>
                  <a:gd name="connsiteY40" fmla="*/ 6387910 h 6858002"/>
                  <a:gd name="connsiteX41" fmla="*/ 4378243 w 4572002"/>
                  <a:gd name="connsiteY41" fmla="*/ 6391549 h 6858002"/>
                  <a:gd name="connsiteX42" fmla="*/ 4370589 w 4572002"/>
                  <a:gd name="connsiteY42" fmla="*/ 6407332 h 6858002"/>
                  <a:gd name="connsiteX43" fmla="*/ 4370589 w 4572002"/>
                  <a:gd name="connsiteY43" fmla="*/ 6407333 h 6858002"/>
                  <a:gd name="connsiteX44" fmla="*/ 4378243 w 4572002"/>
                  <a:gd name="connsiteY44" fmla="*/ 6391549 h 6858002"/>
                  <a:gd name="connsiteX45" fmla="*/ 4380008 w 4572002"/>
                  <a:gd name="connsiteY45" fmla="*/ 6387910 h 6858002"/>
                  <a:gd name="connsiteX46" fmla="*/ 4142220 w 4572002"/>
                  <a:gd name="connsiteY46" fmla="*/ 4221391 h 6858002"/>
                  <a:gd name="connsiteX47" fmla="*/ 4142220 w 4572002"/>
                  <a:gd name="connsiteY47" fmla="*/ 4221392 h 6858002"/>
                  <a:gd name="connsiteX48" fmla="*/ 4147936 w 4572002"/>
                  <a:gd name="connsiteY48" fmla="*/ 4253015 h 6858002"/>
                  <a:gd name="connsiteX49" fmla="*/ 4187752 w 4572002"/>
                  <a:gd name="connsiteY49" fmla="*/ 4324646 h 6858002"/>
                  <a:gd name="connsiteX50" fmla="*/ 4196706 w 4572002"/>
                  <a:gd name="connsiteY50" fmla="*/ 4363891 h 6858002"/>
                  <a:gd name="connsiteX51" fmla="*/ 4195944 w 4572002"/>
                  <a:gd name="connsiteY51" fmla="*/ 4482004 h 6858002"/>
                  <a:gd name="connsiteX52" fmla="*/ 4135934 w 4572002"/>
                  <a:gd name="connsiteY52" fmla="*/ 4659174 h 6858002"/>
                  <a:gd name="connsiteX53" fmla="*/ 4127932 w 4572002"/>
                  <a:gd name="connsiteY53" fmla="*/ 4677655 h 6858002"/>
                  <a:gd name="connsiteX54" fmla="*/ 4118025 w 4572002"/>
                  <a:gd name="connsiteY54" fmla="*/ 4767764 h 6858002"/>
                  <a:gd name="connsiteX55" fmla="*/ 4116716 w 4572002"/>
                  <a:gd name="connsiteY55" fmla="*/ 4800483 h 6858002"/>
                  <a:gd name="connsiteX56" fmla="*/ 4116716 w 4572002"/>
                  <a:gd name="connsiteY56" fmla="*/ 4800484 h 6858002"/>
                  <a:gd name="connsiteX57" fmla="*/ 4131552 w 4572002"/>
                  <a:gd name="connsiteY57" fmla="*/ 4828917 h 6858002"/>
                  <a:gd name="connsiteX58" fmla="*/ 4153733 w 4572002"/>
                  <a:gd name="connsiteY58" fmla="*/ 4863343 h 6858002"/>
                  <a:gd name="connsiteX59" fmla="*/ 4161262 w 4572002"/>
                  <a:gd name="connsiteY59" fmla="*/ 4889275 h 6858002"/>
                  <a:gd name="connsiteX60" fmla="*/ 4159557 w 4572002"/>
                  <a:gd name="connsiteY60" fmla="*/ 4912168 h 6858002"/>
                  <a:gd name="connsiteX61" fmla="*/ 4158155 w 4572002"/>
                  <a:gd name="connsiteY61" fmla="*/ 4933804 h 6858002"/>
                  <a:gd name="connsiteX62" fmla="*/ 4158155 w 4572002"/>
                  <a:gd name="connsiteY62" fmla="*/ 4933805 h 6858002"/>
                  <a:gd name="connsiteX63" fmla="*/ 4162914 w 4572002"/>
                  <a:gd name="connsiteY63" fmla="*/ 4952673 h 6858002"/>
                  <a:gd name="connsiteX64" fmla="*/ 4165707 w 4572002"/>
                  <a:gd name="connsiteY64" fmla="*/ 4957454 h 6858002"/>
                  <a:gd name="connsiteX65" fmla="*/ 4166985 w 4572002"/>
                  <a:gd name="connsiteY65" fmla="*/ 4961456 h 6858002"/>
                  <a:gd name="connsiteX66" fmla="*/ 4182989 w 4572002"/>
                  <a:gd name="connsiteY66" fmla="*/ 4987038 h 6858002"/>
                  <a:gd name="connsiteX67" fmla="*/ 4209468 w 4572002"/>
                  <a:gd name="connsiteY67" fmla="*/ 5041522 h 6858002"/>
                  <a:gd name="connsiteX68" fmla="*/ 4216684 w 4572002"/>
                  <a:gd name="connsiteY68" fmla="*/ 5072376 h 6858002"/>
                  <a:gd name="connsiteX69" fmla="*/ 4222587 w 4572002"/>
                  <a:gd name="connsiteY69" fmla="*/ 5087441 h 6858002"/>
                  <a:gd name="connsiteX70" fmla="*/ 4235615 w 4572002"/>
                  <a:gd name="connsiteY70" fmla="*/ 5133220 h 6858002"/>
                  <a:gd name="connsiteX71" fmla="*/ 4235616 w 4572002"/>
                  <a:gd name="connsiteY71" fmla="*/ 5133225 h 6858002"/>
                  <a:gd name="connsiteX72" fmla="*/ 4228901 w 4572002"/>
                  <a:gd name="connsiteY72" fmla="*/ 5166113 h 6858002"/>
                  <a:gd name="connsiteX73" fmla="*/ 4228901 w 4572002"/>
                  <a:gd name="connsiteY73" fmla="*/ 5166114 h 6858002"/>
                  <a:gd name="connsiteX74" fmla="*/ 4229593 w 4572002"/>
                  <a:gd name="connsiteY74" fmla="*/ 5172091 h 6858002"/>
                  <a:gd name="connsiteX75" fmla="*/ 4232139 w 4572002"/>
                  <a:gd name="connsiteY75" fmla="*/ 5179068 h 6858002"/>
                  <a:gd name="connsiteX76" fmla="*/ 4231973 w 4572002"/>
                  <a:gd name="connsiteY76" fmla="*/ 5229434 h 6858002"/>
                  <a:gd name="connsiteX77" fmla="*/ 4225669 w 4572002"/>
                  <a:gd name="connsiteY77" fmla="*/ 5241089 h 6858002"/>
                  <a:gd name="connsiteX78" fmla="*/ 4208517 w 4572002"/>
                  <a:gd name="connsiteY78" fmla="*/ 5272796 h 6858002"/>
                  <a:gd name="connsiteX79" fmla="*/ 4184613 w 4572002"/>
                  <a:gd name="connsiteY79" fmla="*/ 5312288 h 6858002"/>
                  <a:gd name="connsiteX80" fmla="*/ 4183557 w 4572002"/>
                  <a:gd name="connsiteY80" fmla="*/ 5321350 h 6858002"/>
                  <a:gd name="connsiteX81" fmla="*/ 4181083 w 4572002"/>
                  <a:gd name="connsiteY81" fmla="*/ 5326163 h 6858002"/>
                  <a:gd name="connsiteX82" fmla="*/ 4179637 w 4572002"/>
                  <a:gd name="connsiteY82" fmla="*/ 5355014 h 6858002"/>
                  <a:gd name="connsiteX83" fmla="*/ 4179637 w 4572002"/>
                  <a:gd name="connsiteY83" fmla="*/ 5355015 h 6858002"/>
                  <a:gd name="connsiteX84" fmla="*/ 4184513 w 4572002"/>
                  <a:gd name="connsiteY84" fmla="*/ 5385385 h 6858002"/>
                  <a:gd name="connsiteX85" fmla="*/ 4192704 w 4572002"/>
                  <a:gd name="connsiteY85" fmla="*/ 5425583 h 6858002"/>
                  <a:gd name="connsiteX86" fmla="*/ 4204327 w 4572002"/>
                  <a:gd name="connsiteY86" fmla="*/ 5480638 h 6858002"/>
                  <a:gd name="connsiteX87" fmla="*/ 4208850 w 4572002"/>
                  <a:gd name="connsiteY87" fmla="*/ 5507668 h 6858002"/>
                  <a:gd name="connsiteX88" fmla="*/ 4198232 w 4572002"/>
                  <a:gd name="connsiteY88" fmla="*/ 5531692 h 6858002"/>
                  <a:gd name="connsiteX89" fmla="*/ 4198231 w 4572002"/>
                  <a:gd name="connsiteY89" fmla="*/ 5531693 h 6858002"/>
                  <a:gd name="connsiteX90" fmla="*/ 4188085 w 4572002"/>
                  <a:gd name="connsiteY90" fmla="*/ 5547578 h 6858002"/>
                  <a:gd name="connsiteX91" fmla="*/ 4188085 w 4572002"/>
                  <a:gd name="connsiteY91" fmla="*/ 5547579 h 6858002"/>
                  <a:gd name="connsiteX92" fmla="*/ 4197659 w 4572002"/>
                  <a:gd name="connsiteY92" fmla="*/ 5562747 h 6858002"/>
                  <a:gd name="connsiteX93" fmla="*/ 4268907 w 4572002"/>
                  <a:gd name="connsiteY93" fmla="*/ 5704484 h 6858002"/>
                  <a:gd name="connsiteX94" fmla="*/ 4274812 w 4572002"/>
                  <a:gd name="connsiteY94" fmla="*/ 5740489 h 6858002"/>
                  <a:gd name="connsiteX95" fmla="*/ 4283578 w 4572002"/>
                  <a:gd name="connsiteY95" fmla="*/ 5760874 h 6858002"/>
                  <a:gd name="connsiteX96" fmla="*/ 4371973 w 4572002"/>
                  <a:gd name="connsiteY96" fmla="*/ 5883752 h 6858002"/>
                  <a:gd name="connsiteX97" fmla="*/ 4371974 w 4572002"/>
                  <a:gd name="connsiteY97" fmla="*/ 5883757 h 6858002"/>
                  <a:gd name="connsiteX98" fmla="*/ 4389877 w 4572002"/>
                  <a:gd name="connsiteY98" fmla="*/ 5935946 h 6858002"/>
                  <a:gd name="connsiteX99" fmla="*/ 4389878 w 4572002"/>
                  <a:gd name="connsiteY99" fmla="*/ 5935950 h 6858002"/>
                  <a:gd name="connsiteX100" fmla="*/ 4386259 w 4572002"/>
                  <a:gd name="connsiteY100" fmla="*/ 5993290 h 6858002"/>
                  <a:gd name="connsiteX101" fmla="*/ 4386259 w 4572002"/>
                  <a:gd name="connsiteY101" fmla="*/ 5993291 h 6858002"/>
                  <a:gd name="connsiteX102" fmla="*/ 4379782 w 4572002"/>
                  <a:gd name="connsiteY102" fmla="*/ 6026440 h 6858002"/>
                  <a:gd name="connsiteX103" fmla="*/ 4323583 w 4572002"/>
                  <a:gd name="connsiteY103" fmla="*/ 6108738 h 6858002"/>
                  <a:gd name="connsiteX104" fmla="*/ 4309890 w 4572002"/>
                  <a:gd name="connsiteY104" fmla="*/ 6133314 h 6858002"/>
                  <a:gd name="connsiteX105" fmla="*/ 4309890 w 4572002"/>
                  <a:gd name="connsiteY105" fmla="*/ 6133315 h 6858002"/>
                  <a:gd name="connsiteX106" fmla="*/ 4313591 w 4572002"/>
                  <a:gd name="connsiteY106" fmla="*/ 6143190 h 6858002"/>
                  <a:gd name="connsiteX107" fmla="*/ 4325486 w 4572002"/>
                  <a:gd name="connsiteY107" fmla="*/ 6155600 h 6858002"/>
                  <a:gd name="connsiteX108" fmla="*/ 4325488 w 4572002"/>
                  <a:gd name="connsiteY108" fmla="*/ 6155603 h 6858002"/>
                  <a:gd name="connsiteX109" fmla="*/ 4364160 w 4572002"/>
                  <a:gd name="connsiteY109" fmla="*/ 6228757 h 6858002"/>
                  <a:gd name="connsiteX110" fmla="*/ 4381497 w 4572002"/>
                  <a:gd name="connsiteY110" fmla="*/ 6361540 h 6858002"/>
                  <a:gd name="connsiteX111" fmla="*/ 4381497 w 4572002"/>
                  <a:gd name="connsiteY111" fmla="*/ 6361539 h 6858002"/>
                  <a:gd name="connsiteX112" fmla="*/ 4364160 w 4572002"/>
                  <a:gd name="connsiteY112" fmla="*/ 6228756 h 6858002"/>
                  <a:gd name="connsiteX113" fmla="*/ 4325488 w 4572002"/>
                  <a:gd name="connsiteY113" fmla="*/ 6155602 h 6858002"/>
                  <a:gd name="connsiteX114" fmla="*/ 4325486 w 4572002"/>
                  <a:gd name="connsiteY114" fmla="*/ 6155600 h 6858002"/>
                  <a:gd name="connsiteX115" fmla="*/ 4309890 w 4572002"/>
                  <a:gd name="connsiteY115" fmla="*/ 6133315 h 6858002"/>
                  <a:gd name="connsiteX116" fmla="*/ 4323583 w 4572002"/>
                  <a:gd name="connsiteY116" fmla="*/ 6108739 h 6858002"/>
                  <a:gd name="connsiteX117" fmla="*/ 4379782 w 4572002"/>
                  <a:gd name="connsiteY117" fmla="*/ 6026441 h 6858002"/>
                  <a:gd name="connsiteX118" fmla="*/ 4386259 w 4572002"/>
                  <a:gd name="connsiteY118" fmla="*/ 5993292 h 6858002"/>
                  <a:gd name="connsiteX119" fmla="*/ 4386259 w 4572002"/>
                  <a:gd name="connsiteY119" fmla="*/ 5993290 h 6858002"/>
                  <a:gd name="connsiteX120" fmla="*/ 4389712 w 4572002"/>
                  <a:gd name="connsiteY120" fmla="*/ 5964477 h 6858002"/>
                  <a:gd name="connsiteX121" fmla="*/ 4389878 w 4572002"/>
                  <a:gd name="connsiteY121" fmla="*/ 5935950 h 6858002"/>
                  <a:gd name="connsiteX122" fmla="*/ 4389878 w 4572002"/>
                  <a:gd name="connsiteY122" fmla="*/ 5935949 h 6858002"/>
                  <a:gd name="connsiteX123" fmla="*/ 4389877 w 4572002"/>
                  <a:gd name="connsiteY123" fmla="*/ 5935946 h 6858002"/>
                  <a:gd name="connsiteX124" fmla="*/ 4382997 w 4572002"/>
                  <a:gd name="connsiteY124" fmla="*/ 5909351 h 6858002"/>
                  <a:gd name="connsiteX125" fmla="*/ 4371974 w 4572002"/>
                  <a:gd name="connsiteY125" fmla="*/ 5883757 h 6858002"/>
                  <a:gd name="connsiteX126" fmla="*/ 4371973 w 4572002"/>
                  <a:gd name="connsiteY126" fmla="*/ 5883751 h 6858002"/>
                  <a:gd name="connsiteX127" fmla="*/ 4283578 w 4572002"/>
                  <a:gd name="connsiteY127" fmla="*/ 5760873 h 6858002"/>
                  <a:gd name="connsiteX128" fmla="*/ 4274812 w 4572002"/>
                  <a:gd name="connsiteY128" fmla="*/ 5740488 h 6858002"/>
                  <a:gd name="connsiteX129" fmla="*/ 4268907 w 4572002"/>
                  <a:gd name="connsiteY129" fmla="*/ 5704483 h 6858002"/>
                  <a:gd name="connsiteX130" fmla="*/ 4197659 w 4572002"/>
                  <a:gd name="connsiteY130" fmla="*/ 5562746 h 6858002"/>
                  <a:gd name="connsiteX131" fmla="*/ 4188085 w 4572002"/>
                  <a:gd name="connsiteY131" fmla="*/ 5547578 h 6858002"/>
                  <a:gd name="connsiteX132" fmla="*/ 4198231 w 4572002"/>
                  <a:gd name="connsiteY132" fmla="*/ 5531694 h 6858002"/>
                  <a:gd name="connsiteX133" fmla="*/ 4198232 w 4572002"/>
                  <a:gd name="connsiteY133" fmla="*/ 5531692 h 6858002"/>
                  <a:gd name="connsiteX134" fmla="*/ 4206630 w 4572002"/>
                  <a:gd name="connsiteY134" fmla="*/ 5520422 h 6858002"/>
                  <a:gd name="connsiteX135" fmla="*/ 4208850 w 4572002"/>
                  <a:gd name="connsiteY135" fmla="*/ 5507668 h 6858002"/>
                  <a:gd name="connsiteX136" fmla="*/ 4208850 w 4572002"/>
                  <a:gd name="connsiteY136" fmla="*/ 5507667 h 6858002"/>
                  <a:gd name="connsiteX137" fmla="*/ 4204327 w 4572002"/>
                  <a:gd name="connsiteY137" fmla="*/ 5480637 h 6858002"/>
                  <a:gd name="connsiteX138" fmla="*/ 4192704 w 4572002"/>
                  <a:gd name="connsiteY138" fmla="*/ 5425582 h 6858002"/>
                  <a:gd name="connsiteX139" fmla="*/ 4184513 w 4572002"/>
                  <a:gd name="connsiteY139" fmla="*/ 5385384 h 6858002"/>
                  <a:gd name="connsiteX140" fmla="*/ 4179637 w 4572002"/>
                  <a:gd name="connsiteY140" fmla="*/ 5355014 h 6858002"/>
                  <a:gd name="connsiteX141" fmla="*/ 4183557 w 4572002"/>
                  <a:gd name="connsiteY141" fmla="*/ 5321350 h 6858002"/>
                  <a:gd name="connsiteX142" fmla="*/ 4208517 w 4572002"/>
                  <a:gd name="connsiteY142" fmla="*/ 5272797 h 6858002"/>
                  <a:gd name="connsiteX143" fmla="*/ 4225669 w 4572002"/>
                  <a:gd name="connsiteY143" fmla="*/ 5241089 h 6858002"/>
                  <a:gd name="connsiteX144" fmla="*/ 4231973 w 4572002"/>
                  <a:gd name="connsiteY144" fmla="*/ 5229433 h 6858002"/>
                  <a:gd name="connsiteX145" fmla="*/ 4232139 w 4572002"/>
                  <a:gd name="connsiteY145" fmla="*/ 5179068 h 6858002"/>
                  <a:gd name="connsiteX146" fmla="*/ 4232139 w 4572002"/>
                  <a:gd name="connsiteY146" fmla="*/ 5179067 h 6858002"/>
                  <a:gd name="connsiteX147" fmla="*/ 4229593 w 4572002"/>
                  <a:gd name="connsiteY147" fmla="*/ 5172090 h 6858002"/>
                  <a:gd name="connsiteX148" fmla="*/ 4228901 w 4572002"/>
                  <a:gd name="connsiteY148" fmla="*/ 5166114 h 6858002"/>
                  <a:gd name="connsiteX149" fmla="*/ 4235616 w 4572002"/>
                  <a:gd name="connsiteY149" fmla="*/ 5133225 h 6858002"/>
                  <a:gd name="connsiteX150" fmla="*/ 4235616 w 4572002"/>
                  <a:gd name="connsiteY150" fmla="*/ 5133224 h 6858002"/>
                  <a:gd name="connsiteX151" fmla="*/ 4235615 w 4572002"/>
                  <a:gd name="connsiteY151" fmla="*/ 5133220 h 6858002"/>
                  <a:gd name="connsiteX152" fmla="*/ 4228473 w 4572002"/>
                  <a:gd name="connsiteY152" fmla="*/ 5102461 h 6858002"/>
                  <a:gd name="connsiteX153" fmla="*/ 4222587 w 4572002"/>
                  <a:gd name="connsiteY153" fmla="*/ 5087441 h 6858002"/>
                  <a:gd name="connsiteX154" fmla="*/ 4222582 w 4572002"/>
                  <a:gd name="connsiteY154" fmla="*/ 5087423 h 6858002"/>
                  <a:gd name="connsiteX155" fmla="*/ 4209468 w 4572002"/>
                  <a:gd name="connsiteY155" fmla="*/ 5041521 h 6858002"/>
                  <a:gd name="connsiteX156" fmla="*/ 4182989 w 4572002"/>
                  <a:gd name="connsiteY156" fmla="*/ 4987037 h 6858002"/>
                  <a:gd name="connsiteX157" fmla="*/ 4165707 w 4572002"/>
                  <a:gd name="connsiteY157" fmla="*/ 4957454 h 6858002"/>
                  <a:gd name="connsiteX158" fmla="*/ 4158155 w 4572002"/>
                  <a:gd name="connsiteY158" fmla="*/ 4933805 h 6858002"/>
                  <a:gd name="connsiteX159" fmla="*/ 4159557 w 4572002"/>
                  <a:gd name="connsiteY159" fmla="*/ 4912169 h 6858002"/>
                  <a:gd name="connsiteX160" fmla="*/ 4161262 w 4572002"/>
                  <a:gd name="connsiteY160" fmla="*/ 4889276 h 6858002"/>
                  <a:gd name="connsiteX161" fmla="*/ 4161262 w 4572002"/>
                  <a:gd name="connsiteY161" fmla="*/ 4889275 h 6858002"/>
                  <a:gd name="connsiteX162" fmla="*/ 4156484 w 4572002"/>
                  <a:gd name="connsiteY162" fmla="*/ 4867614 h 6858002"/>
                  <a:gd name="connsiteX163" fmla="*/ 4153733 w 4572002"/>
                  <a:gd name="connsiteY163" fmla="*/ 4863343 h 6858002"/>
                  <a:gd name="connsiteX164" fmla="*/ 4151983 w 4572002"/>
                  <a:gd name="connsiteY164" fmla="*/ 4857317 h 6858002"/>
                  <a:gd name="connsiteX165" fmla="*/ 4131552 w 4572002"/>
                  <a:gd name="connsiteY165" fmla="*/ 4828916 h 6858002"/>
                  <a:gd name="connsiteX166" fmla="*/ 4116716 w 4572002"/>
                  <a:gd name="connsiteY166" fmla="*/ 4800483 h 6858002"/>
                  <a:gd name="connsiteX167" fmla="*/ 4118025 w 4572002"/>
                  <a:gd name="connsiteY167" fmla="*/ 4767765 h 6858002"/>
                  <a:gd name="connsiteX168" fmla="*/ 4127932 w 4572002"/>
                  <a:gd name="connsiteY168" fmla="*/ 4677656 h 6858002"/>
                  <a:gd name="connsiteX169" fmla="*/ 4135934 w 4572002"/>
                  <a:gd name="connsiteY169" fmla="*/ 4659175 h 6858002"/>
                  <a:gd name="connsiteX170" fmla="*/ 4195944 w 4572002"/>
                  <a:gd name="connsiteY170" fmla="*/ 4482005 h 6858002"/>
                  <a:gd name="connsiteX171" fmla="*/ 4196706 w 4572002"/>
                  <a:gd name="connsiteY171" fmla="*/ 4363891 h 6858002"/>
                  <a:gd name="connsiteX172" fmla="*/ 4196706 w 4572002"/>
                  <a:gd name="connsiteY172" fmla="*/ 4363890 h 6858002"/>
                  <a:gd name="connsiteX173" fmla="*/ 4187752 w 4572002"/>
                  <a:gd name="connsiteY173" fmla="*/ 4324645 h 6858002"/>
                  <a:gd name="connsiteX174" fmla="*/ 4147936 w 4572002"/>
                  <a:gd name="connsiteY174" fmla="*/ 4253014 h 6858002"/>
                  <a:gd name="connsiteX175" fmla="*/ 4211111 w 4572002"/>
                  <a:gd name="connsiteY175" fmla="*/ 2836172 h 6858002"/>
                  <a:gd name="connsiteX176" fmla="*/ 4202421 w 4572002"/>
                  <a:gd name="connsiteY176" fmla="*/ 2848793 h 6858002"/>
                  <a:gd name="connsiteX177" fmla="*/ 4186816 w 4572002"/>
                  <a:gd name="connsiteY177" fmla="*/ 2897785 h 6858002"/>
                  <a:gd name="connsiteX178" fmla="*/ 4185787 w 4572002"/>
                  <a:gd name="connsiteY178" fmla="*/ 2903551 h 6858002"/>
                  <a:gd name="connsiteX179" fmla="*/ 4182513 w 4572002"/>
                  <a:gd name="connsiteY179" fmla="*/ 2914328 h 6858002"/>
                  <a:gd name="connsiteX180" fmla="*/ 4177882 w 4572002"/>
                  <a:gd name="connsiteY180" fmla="*/ 2947858 h 6858002"/>
                  <a:gd name="connsiteX181" fmla="*/ 4177881 w 4572002"/>
                  <a:gd name="connsiteY181" fmla="*/ 2947862 h 6858002"/>
                  <a:gd name="connsiteX182" fmla="*/ 4177881 w 4572002"/>
                  <a:gd name="connsiteY182" fmla="*/ 2947863 h 6858002"/>
                  <a:gd name="connsiteX183" fmla="*/ 4181465 w 4572002"/>
                  <a:gd name="connsiteY183" fmla="*/ 2982149 h 6858002"/>
                  <a:gd name="connsiteX184" fmla="*/ 4193158 w 4572002"/>
                  <a:gd name="connsiteY184" fmla="*/ 3077402 h 6858002"/>
                  <a:gd name="connsiteX185" fmla="*/ 4180703 w 4572002"/>
                  <a:gd name="connsiteY185" fmla="*/ 3172654 h 6858002"/>
                  <a:gd name="connsiteX186" fmla="*/ 4133076 w 4572002"/>
                  <a:gd name="connsiteY186" fmla="*/ 3489467 h 6858002"/>
                  <a:gd name="connsiteX187" fmla="*/ 4110977 w 4572002"/>
                  <a:gd name="connsiteY187" fmla="*/ 3544713 h 6858002"/>
                  <a:gd name="connsiteX188" fmla="*/ 4093355 w 4572002"/>
                  <a:gd name="connsiteY188" fmla="*/ 3574408 h 6858002"/>
                  <a:gd name="connsiteX189" fmla="*/ 4093355 w 4572002"/>
                  <a:gd name="connsiteY189" fmla="*/ 3574409 h 6858002"/>
                  <a:gd name="connsiteX190" fmla="*/ 4105453 w 4572002"/>
                  <a:gd name="connsiteY190" fmla="*/ 3606818 h 6858002"/>
                  <a:gd name="connsiteX191" fmla="*/ 4118979 w 4572002"/>
                  <a:gd name="connsiteY191" fmla="*/ 3630633 h 6858002"/>
                  <a:gd name="connsiteX192" fmla="*/ 4136708 w 4572002"/>
                  <a:gd name="connsiteY192" fmla="*/ 3654416 h 6858002"/>
                  <a:gd name="connsiteX193" fmla="*/ 4140382 w 4572002"/>
                  <a:gd name="connsiteY193" fmla="*/ 3668940 h 6858002"/>
                  <a:gd name="connsiteX194" fmla="*/ 4143220 w 4572002"/>
                  <a:gd name="connsiteY194" fmla="*/ 3680164 h 6858002"/>
                  <a:gd name="connsiteX195" fmla="*/ 4139172 w 4572002"/>
                  <a:gd name="connsiteY195" fmla="*/ 3734837 h 6858002"/>
                  <a:gd name="connsiteX196" fmla="*/ 4139172 w 4572002"/>
                  <a:gd name="connsiteY196" fmla="*/ 3734838 h 6858002"/>
                  <a:gd name="connsiteX197" fmla="*/ 4139554 w 4572002"/>
                  <a:gd name="connsiteY197" fmla="*/ 3754653 h 6858002"/>
                  <a:gd name="connsiteX198" fmla="*/ 4145911 w 4572002"/>
                  <a:gd name="connsiteY198" fmla="*/ 3789776 h 6858002"/>
                  <a:gd name="connsiteX199" fmla="*/ 4130980 w 4572002"/>
                  <a:gd name="connsiteY199" fmla="*/ 3822472 h 6858002"/>
                  <a:gd name="connsiteX200" fmla="*/ 4116645 w 4572002"/>
                  <a:gd name="connsiteY200" fmla="*/ 3852619 h 6858002"/>
                  <a:gd name="connsiteX201" fmla="*/ 4116645 w 4572002"/>
                  <a:gd name="connsiteY201" fmla="*/ 3852620 h 6858002"/>
                  <a:gd name="connsiteX202" fmla="*/ 4117425 w 4572002"/>
                  <a:gd name="connsiteY202" fmla="*/ 3868764 h 6858002"/>
                  <a:gd name="connsiteX203" fmla="*/ 4126028 w 4572002"/>
                  <a:gd name="connsiteY203" fmla="*/ 3885337 h 6858002"/>
                  <a:gd name="connsiteX204" fmla="*/ 4126028 w 4572002"/>
                  <a:gd name="connsiteY204" fmla="*/ 3885339 h 6858002"/>
                  <a:gd name="connsiteX205" fmla="*/ 4148409 w 4572002"/>
                  <a:gd name="connsiteY205" fmla="*/ 3923125 h 6858002"/>
                  <a:gd name="connsiteX206" fmla="*/ 4157913 w 4572002"/>
                  <a:gd name="connsiteY206" fmla="*/ 3962160 h 6858002"/>
                  <a:gd name="connsiteX207" fmla="*/ 4142221 w 4572002"/>
                  <a:gd name="connsiteY207" fmla="*/ 4043838 h 6858002"/>
                  <a:gd name="connsiteX208" fmla="*/ 4142220 w 4572002"/>
                  <a:gd name="connsiteY208" fmla="*/ 4043839 h 6858002"/>
                  <a:gd name="connsiteX209" fmla="*/ 4127099 w 4572002"/>
                  <a:gd name="connsiteY209" fmla="*/ 4103825 h 6858002"/>
                  <a:gd name="connsiteX210" fmla="*/ 4127099 w 4572002"/>
                  <a:gd name="connsiteY210" fmla="*/ 4103826 h 6858002"/>
                  <a:gd name="connsiteX211" fmla="*/ 4129066 w 4572002"/>
                  <a:gd name="connsiteY211" fmla="*/ 4134256 h 6858002"/>
                  <a:gd name="connsiteX212" fmla="*/ 4138410 w 4572002"/>
                  <a:gd name="connsiteY212" fmla="*/ 4165382 h 6858002"/>
                  <a:gd name="connsiteX213" fmla="*/ 4138410 w 4572002"/>
                  <a:gd name="connsiteY213" fmla="*/ 4165384 h 6858002"/>
                  <a:gd name="connsiteX214" fmla="*/ 4142315 w 4572002"/>
                  <a:gd name="connsiteY214" fmla="*/ 4192388 h 6858002"/>
                  <a:gd name="connsiteX215" fmla="*/ 4142315 w 4572002"/>
                  <a:gd name="connsiteY215" fmla="*/ 4192387 h 6858002"/>
                  <a:gd name="connsiteX216" fmla="*/ 4138410 w 4572002"/>
                  <a:gd name="connsiteY216" fmla="*/ 4165383 h 6858002"/>
                  <a:gd name="connsiteX217" fmla="*/ 4138410 w 4572002"/>
                  <a:gd name="connsiteY217" fmla="*/ 4165382 h 6858002"/>
                  <a:gd name="connsiteX218" fmla="*/ 4127099 w 4572002"/>
                  <a:gd name="connsiteY218" fmla="*/ 4103826 h 6858002"/>
                  <a:gd name="connsiteX219" fmla="*/ 4142220 w 4572002"/>
                  <a:gd name="connsiteY219" fmla="*/ 4043840 h 6858002"/>
                  <a:gd name="connsiteX220" fmla="*/ 4142221 w 4572002"/>
                  <a:gd name="connsiteY220" fmla="*/ 4043838 h 6858002"/>
                  <a:gd name="connsiteX221" fmla="*/ 4155523 w 4572002"/>
                  <a:gd name="connsiteY221" fmla="*/ 4002410 h 6858002"/>
                  <a:gd name="connsiteX222" fmla="*/ 4157913 w 4572002"/>
                  <a:gd name="connsiteY222" fmla="*/ 3962160 h 6858002"/>
                  <a:gd name="connsiteX223" fmla="*/ 4157913 w 4572002"/>
                  <a:gd name="connsiteY223" fmla="*/ 3962159 h 6858002"/>
                  <a:gd name="connsiteX224" fmla="*/ 4126028 w 4572002"/>
                  <a:gd name="connsiteY224" fmla="*/ 3885338 h 6858002"/>
                  <a:gd name="connsiteX225" fmla="*/ 4126028 w 4572002"/>
                  <a:gd name="connsiteY225" fmla="*/ 3885337 h 6858002"/>
                  <a:gd name="connsiteX226" fmla="*/ 4116645 w 4572002"/>
                  <a:gd name="connsiteY226" fmla="*/ 3852620 h 6858002"/>
                  <a:gd name="connsiteX227" fmla="*/ 4130980 w 4572002"/>
                  <a:gd name="connsiteY227" fmla="*/ 3822473 h 6858002"/>
                  <a:gd name="connsiteX228" fmla="*/ 4145911 w 4572002"/>
                  <a:gd name="connsiteY228" fmla="*/ 3789777 h 6858002"/>
                  <a:gd name="connsiteX229" fmla="*/ 4145911 w 4572002"/>
                  <a:gd name="connsiteY229" fmla="*/ 3789776 h 6858002"/>
                  <a:gd name="connsiteX230" fmla="*/ 4139554 w 4572002"/>
                  <a:gd name="connsiteY230" fmla="*/ 3754652 h 6858002"/>
                  <a:gd name="connsiteX231" fmla="*/ 4139172 w 4572002"/>
                  <a:gd name="connsiteY231" fmla="*/ 3734838 h 6858002"/>
                  <a:gd name="connsiteX232" fmla="*/ 4143220 w 4572002"/>
                  <a:gd name="connsiteY232" fmla="*/ 3680164 h 6858002"/>
                  <a:gd name="connsiteX233" fmla="*/ 4143220 w 4572002"/>
                  <a:gd name="connsiteY233" fmla="*/ 3680163 h 6858002"/>
                  <a:gd name="connsiteX234" fmla="*/ 4140382 w 4572002"/>
                  <a:gd name="connsiteY234" fmla="*/ 3668940 h 6858002"/>
                  <a:gd name="connsiteX235" fmla="*/ 4136708 w 4572002"/>
                  <a:gd name="connsiteY235" fmla="*/ 3654416 h 6858002"/>
                  <a:gd name="connsiteX236" fmla="*/ 4136708 w 4572002"/>
                  <a:gd name="connsiteY236" fmla="*/ 3654416 h 6858002"/>
                  <a:gd name="connsiteX237" fmla="*/ 4136708 w 4572002"/>
                  <a:gd name="connsiteY237" fmla="*/ 3654415 h 6858002"/>
                  <a:gd name="connsiteX238" fmla="*/ 4118979 w 4572002"/>
                  <a:gd name="connsiteY238" fmla="*/ 3630632 h 6858002"/>
                  <a:gd name="connsiteX239" fmla="*/ 4105453 w 4572002"/>
                  <a:gd name="connsiteY239" fmla="*/ 3606817 h 6858002"/>
                  <a:gd name="connsiteX240" fmla="*/ 4095707 w 4572002"/>
                  <a:gd name="connsiteY240" fmla="*/ 3587174 h 6858002"/>
                  <a:gd name="connsiteX241" fmla="*/ 4093355 w 4572002"/>
                  <a:gd name="connsiteY241" fmla="*/ 3574408 h 6858002"/>
                  <a:gd name="connsiteX242" fmla="*/ 4098434 w 4572002"/>
                  <a:gd name="connsiteY242" fmla="*/ 3562321 h 6858002"/>
                  <a:gd name="connsiteX243" fmla="*/ 4110977 w 4572002"/>
                  <a:gd name="connsiteY243" fmla="*/ 3544714 h 6858002"/>
                  <a:gd name="connsiteX244" fmla="*/ 4133076 w 4572002"/>
                  <a:gd name="connsiteY244" fmla="*/ 3489468 h 6858002"/>
                  <a:gd name="connsiteX245" fmla="*/ 4180703 w 4572002"/>
                  <a:gd name="connsiteY245" fmla="*/ 3172655 h 6858002"/>
                  <a:gd name="connsiteX246" fmla="*/ 4193158 w 4572002"/>
                  <a:gd name="connsiteY246" fmla="*/ 3077402 h 6858002"/>
                  <a:gd name="connsiteX247" fmla="*/ 4193158 w 4572002"/>
                  <a:gd name="connsiteY247" fmla="*/ 3077401 h 6858002"/>
                  <a:gd name="connsiteX248" fmla="*/ 4181465 w 4572002"/>
                  <a:gd name="connsiteY248" fmla="*/ 2982148 h 6858002"/>
                  <a:gd name="connsiteX249" fmla="*/ 4177881 w 4572002"/>
                  <a:gd name="connsiteY249" fmla="*/ 2947863 h 6858002"/>
                  <a:gd name="connsiteX250" fmla="*/ 4177882 w 4572002"/>
                  <a:gd name="connsiteY250" fmla="*/ 2947858 h 6858002"/>
                  <a:gd name="connsiteX251" fmla="*/ 4185787 w 4572002"/>
                  <a:gd name="connsiteY251" fmla="*/ 2903551 h 6858002"/>
                  <a:gd name="connsiteX252" fmla="*/ 4202421 w 4572002"/>
                  <a:gd name="connsiteY252" fmla="*/ 2848794 h 6858002"/>
                  <a:gd name="connsiteX253" fmla="*/ 4211111 w 4572002"/>
                  <a:gd name="connsiteY253" fmla="*/ 2836173 h 6858002"/>
                  <a:gd name="connsiteX254" fmla="*/ 3726625 w 4572002"/>
                  <a:gd name="connsiteY254" fmla="*/ 1508458 h 6858002"/>
                  <a:gd name="connsiteX255" fmla="*/ 3698531 w 4572002"/>
                  <a:gd name="connsiteY255" fmla="*/ 1596214 h 6858002"/>
                  <a:gd name="connsiteX256" fmla="*/ 3700436 w 4572002"/>
                  <a:gd name="connsiteY256" fmla="*/ 1624981 h 6858002"/>
                  <a:gd name="connsiteX257" fmla="*/ 3757017 w 4572002"/>
                  <a:gd name="connsiteY257" fmla="*/ 1697754 h 6858002"/>
                  <a:gd name="connsiteX258" fmla="*/ 3779686 w 4572002"/>
                  <a:gd name="connsiteY258" fmla="*/ 1733189 h 6858002"/>
                  <a:gd name="connsiteX259" fmla="*/ 3821407 w 4572002"/>
                  <a:gd name="connsiteY259" fmla="*/ 1833776 h 6858002"/>
                  <a:gd name="connsiteX260" fmla="*/ 3829028 w 4572002"/>
                  <a:gd name="connsiteY260" fmla="*/ 1842159 h 6858002"/>
                  <a:gd name="connsiteX261" fmla="*/ 3919519 w 4572002"/>
                  <a:gd name="connsiteY261" fmla="*/ 1916455 h 6858002"/>
                  <a:gd name="connsiteX262" fmla="*/ 3934949 w 4572002"/>
                  <a:gd name="connsiteY262" fmla="*/ 1933220 h 6858002"/>
                  <a:gd name="connsiteX263" fmla="*/ 3958954 w 4572002"/>
                  <a:gd name="connsiteY263" fmla="*/ 1953414 h 6858002"/>
                  <a:gd name="connsiteX264" fmla="*/ 4005437 w 4572002"/>
                  <a:gd name="connsiteY264" fmla="*/ 2016470 h 6858002"/>
                  <a:gd name="connsiteX265" fmla="*/ 4020296 w 4572002"/>
                  <a:gd name="connsiteY265" fmla="*/ 2094579 h 6858002"/>
                  <a:gd name="connsiteX266" fmla="*/ 4042967 w 4572002"/>
                  <a:gd name="connsiteY266" fmla="*/ 2188880 h 6858002"/>
                  <a:gd name="connsiteX267" fmla="*/ 4058207 w 4572002"/>
                  <a:gd name="connsiteY267" fmla="*/ 2228315 h 6858002"/>
                  <a:gd name="connsiteX268" fmla="*/ 4087164 w 4572002"/>
                  <a:gd name="connsiteY268" fmla="*/ 2334045 h 6858002"/>
                  <a:gd name="connsiteX269" fmla="*/ 4111549 w 4572002"/>
                  <a:gd name="connsiteY269" fmla="*/ 2409486 h 6858002"/>
                  <a:gd name="connsiteX270" fmla="*/ 4128650 w 4572002"/>
                  <a:gd name="connsiteY270" fmla="*/ 2435913 h 6858002"/>
                  <a:gd name="connsiteX271" fmla="*/ 4134481 w 4572002"/>
                  <a:gd name="connsiteY271" fmla="*/ 2463018 h 6858002"/>
                  <a:gd name="connsiteX272" fmla="*/ 4125839 w 4572002"/>
                  <a:gd name="connsiteY272" fmla="*/ 2518262 h 6858002"/>
                  <a:gd name="connsiteX273" fmla="*/ 4125838 w 4572002"/>
                  <a:gd name="connsiteY273" fmla="*/ 2518264 h 6858002"/>
                  <a:gd name="connsiteX274" fmla="*/ 4122194 w 4572002"/>
                  <a:gd name="connsiteY274" fmla="*/ 2545006 h 6858002"/>
                  <a:gd name="connsiteX275" fmla="*/ 4122194 w 4572002"/>
                  <a:gd name="connsiteY275" fmla="*/ 2545007 h 6858002"/>
                  <a:gd name="connsiteX276" fmla="*/ 4126408 w 4572002"/>
                  <a:gd name="connsiteY276" fmla="*/ 2571035 h 6858002"/>
                  <a:gd name="connsiteX277" fmla="*/ 4199563 w 4572002"/>
                  <a:gd name="connsiteY277" fmla="*/ 2668002 h 6858002"/>
                  <a:gd name="connsiteX278" fmla="*/ 4247953 w 4572002"/>
                  <a:gd name="connsiteY278" fmla="*/ 2745349 h 6858002"/>
                  <a:gd name="connsiteX279" fmla="*/ 4247954 w 4572002"/>
                  <a:gd name="connsiteY279" fmla="*/ 2745352 h 6858002"/>
                  <a:gd name="connsiteX280" fmla="*/ 4253873 w 4572002"/>
                  <a:gd name="connsiteY280" fmla="*/ 2778006 h 6858002"/>
                  <a:gd name="connsiteX281" fmla="*/ 4253453 w 4572002"/>
                  <a:gd name="connsiteY281" fmla="*/ 2785440 h 6858002"/>
                  <a:gd name="connsiteX282" fmla="*/ 4243374 w 4572002"/>
                  <a:gd name="connsiteY282" fmla="*/ 2811780 h 6858002"/>
                  <a:gd name="connsiteX283" fmla="*/ 4243371 w 4572002"/>
                  <a:gd name="connsiteY283" fmla="*/ 2811787 h 6858002"/>
                  <a:gd name="connsiteX284" fmla="*/ 4243372 w 4572002"/>
                  <a:gd name="connsiteY284" fmla="*/ 2811787 h 6858002"/>
                  <a:gd name="connsiteX285" fmla="*/ 4243374 w 4572002"/>
                  <a:gd name="connsiteY285" fmla="*/ 2811780 h 6858002"/>
                  <a:gd name="connsiteX286" fmla="*/ 4253025 w 4572002"/>
                  <a:gd name="connsiteY286" fmla="*/ 2793023 h 6858002"/>
                  <a:gd name="connsiteX287" fmla="*/ 4253453 w 4572002"/>
                  <a:gd name="connsiteY287" fmla="*/ 2785440 h 6858002"/>
                  <a:gd name="connsiteX288" fmla="*/ 4254654 w 4572002"/>
                  <a:gd name="connsiteY288" fmla="*/ 2782305 h 6858002"/>
                  <a:gd name="connsiteX289" fmla="*/ 4253873 w 4572002"/>
                  <a:gd name="connsiteY289" fmla="*/ 2778006 h 6858002"/>
                  <a:gd name="connsiteX290" fmla="*/ 4254284 w 4572002"/>
                  <a:gd name="connsiteY290" fmla="*/ 2770758 h 6858002"/>
                  <a:gd name="connsiteX291" fmla="*/ 4247954 w 4572002"/>
                  <a:gd name="connsiteY291" fmla="*/ 2745352 h 6858002"/>
                  <a:gd name="connsiteX292" fmla="*/ 4247953 w 4572002"/>
                  <a:gd name="connsiteY292" fmla="*/ 2745348 h 6858002"/>
                  <a:gd name="connsiteX293" fmla="*/ 4199563 w 4572002"/>
                  <a:gd name="connsiteY293" fmla="*/ 2668001 h 6858002"/>
                  <a:gd name="connsiteX294" fmla="*/ 4126408 w 4572002"/>
                  <a:gd name="connsiteY294" fmla="*/ 2571034 h 6858002"/>
                  <a:gd name="connsiteX295" fmla="*/ 4122194 w 4572002"/>
                  <a:gd name="connsiteY295" fmla="*/ 2545007 h 6858002"/>
                  <a:gd name="connsiteX296" fmla="*/ 4125838 w 4572002"/>
                  <a:gd name="connsiteY296" fmla="*/ 2518265 h 6858002"/>
                  <a:gd name="connsiteX297" fmla="*/ 4125839 w 4572002"/>
                  <a:gd name="connsiteY297" fmla="*/ 2518262 h 6858002"/>
                  <a:gd name="connsiteX298" fmla="*/ 4132419 w 4572002"/>
                  <a:gd name="connsiteY298" fmla="*/ 2490551 h 6858002"/>
                  <a:gd name="connsiteX299" fmla="*/ 4134481 w 4572002"/>
                  <a:gd name="connsiteY299" fmla="*/ 2463018 h 6858002"/>
                  <a:gd name="connsiteX300" fmla="*/ 4134481 w 4572002"/>
                  <a:gd name="connsiteY300" fmla="*/ 2463017 h 6858002"/>
                  <a:gd name="connsiteX301" fmla="*/ 4111549 w 4572002"/>
                  <a:gd name="connsiteY301" fmla="*/ 2409485 h 6858002"/>
                  <a:gd name="connsiteX302" fmla="*/ 4087164 w 4572002"/>
                  <a:gd name="connsiteY302" fmla="*/ 2334044 h 6858002"/>
                  <a:gd name="connsiteX303" fmla="*/ 4058207 w 4572002"/>
                  <a:gd name="connsiteY303" fmla="*/ 2228314 h 6858002"/>
                  <a:gd name="connsiteX304" fmla="*/ 4042967 w 4572002"/>
                  <a:gd name="connsiteY304" fmla="*/ 2188879 h 6858002"/>
                  <a:gd name="connsiteX305" fmla="*/ 4020296 w 4572002"/>
                  <a:gd name="connsiteY305" fmla="*/ 2094578 h 6858002"/>
                  <a:gd name="connsiteX306" fmla="*/ 4005437 w 4572002"/>
                  <a:gd name="connsiteY306" fmla="*/ 2016469 h 6858002"/>
                  <a:gd name="connsiteX307" fmla="*/ 3958954 w 4572002"/>
                  <a:gd name="connsiteY307" fmla="*/ 1953413 h 6858002"/>
                  <a:gd name="connsiteX308" fmla="*/ 3934949 w 4572002"/>
                  <a:gd name="connsiteY308" fmla="*/ 1933219 h 6858002"/>
                  <a:gd name="connsiteX309" fmla="*/ 3919519 w 4572002"/>
                  <a:gd name="connsiteY309" fmla="*/ 1916454 h 6858002"/>
                  <a:gd name="connsiteX310" fmla="*/ 3829028 w 4572002"/>
                  <a:gd name="connsiteY310" fmla="*/ 1842158 h 6858002"/>
                  <a:gd name="connsiteX311" fmla="*/ 3821407 w 4572002"/>
                  <a:gd name="connsiteY311" fmla="*/ 1833775 h 6858002"/>
                  <a:gd name="connsiteX312" fmla="*/ 3779686 w 4572002"/>
                  <a:gd name="connsiteY312" fmla="*/ 1733188 h 6858002"/>
                  <a:gd name="connsiteX313" fmla="*/ 3757018 w 4572002"/>
                  <a:gd name="connsiteY313" fmla="*/ 1697753 h 6858002"/>
                  <a:gd name="connsiteX314" fmla="*/ 3700436 w 4572002"/>
                  <a:gd name="connsiteY314" fmla="*/ 1624980 h 6858002"/>
                  <a:gd name="connsiteX315" fmla="*/ 3698532 w 4572002"/>
                  <a:gd name="connsiteY315" fmla="*/ 1596213 h 6858002"/>
                  <a:gd name="connsiteX316" fmla="*/ 3745230 w 4572002"/>
                  <a:gd name="connsiteY316" fmla="*/ 1459073 h 6858002"/>
                  <a:gd name="connsiteX317" fmla="*/ 3745229 w 4572002"/>
                  <a:gd name="connsiteY317" fmla="*/ 1459074 h 6858002"/>
                  <a:gd name="connsiteX318" fmla="*/ 3736012 w 4572002"/>
                  <a:gd name="connsiteY318" fmla="*/ 1481572 h 6858002"/>
                  <a:gd name="connsiteX319" fmla="*/ 3764423 w 4572002"/>
                  <a:gd name="connsiteY319" fmla="*/ 1268758 h 6858002"/>
                  <a:gd name="connsiteX320" fmla="*/ 3769590 w 4572002"/>
                  <a:gd name="connsiteY320" fmla="*/ 1286070 h 6858002"/>
                  <a:gd name="connsiteX321" fmla="*/ 3791927 w 4572002"/>
                  <a:gd name="connsiteY321" fmla="*/ 1350628 h 6858002"/>
                  <a:gd name="connsiteX322" fmla="*/ 3786333 w 4572002"/>
                  <a:gd name="connsiteY322" fmla="*/ 1413840 h 6858002"/>
                  <a:gd name="connsiteX323" fmla="*/ 3791928 w 4572002"/>
                  <a:gd name="connsiteY323" fmla="*/ 1350627 h 6858002"/>
                  <a:gd name="connsiteX324" fmla="*/ 3769590 w 4572002"/>
                  <a:gd name="connsiteY324" fmla="*/ 1286069 h 6858002"/>
                  <a:gd name="connsiteX325" fmla="*/ 3706152 w 4572002"/>
                  <a:gd name="connsiteY325" fmla="*/ 773035 h 6858002"/>
                  <a:gd name="connsiteX326" fmla="*/ 3706152 w 4572002"/>
                  <a:gd name="connsiteY326" fmla="*/ 773036 h 6858002"/>
                  <a:gd name="connsiteX327" fmla="*/ 3714152 w 4572002"/>
                  <a:gd name="connsiteY327" fmla="*/ 854380 h 6858002"/>
                  <a:gd name="connsiteX328" fmla="*/ 3745205 w 4572002"/>
                  <a:gd name="connsiteY328" fmla="*/ 915344 h 6858002"/>
                  <a:gd name="connsiteX329" fmla="*/ 3755683 w 4572002"/>
                  <a:gd name="connsiteY329" fmla="*/ 927156 h 6858002"/>
                  <a:gd name="connsiteX330" fmla="*/ 3752063 w 4572002"/>
                  <a:gd name="connsiteY330" fmla="*/ 1097088 h 6858002"/>
                  <a:gd name="connsiteX331" fmla="*/ 3747681 w 4572002"/>
                  <a:gd name="connsiteY331" fmla="*/ 1123186 h 6858002"/>
                  <a:gd name="connsiteX332" fmla="*/ 3772400 w 4572002"/>
                  <a:gd name="connsiteY332" fmla="*/ 1184029 h 6858002"/>
                  <a:gd name="connsiteX333" fmla="*/ 3747682 w 4572002"/>
                  <a:gd name="connsiteY333" fmla="*/ 1123185 h 6858002"/>
                  <a:gd name="connsiteX334" fmla="*/ 3752064 w 4572002"/>
                  <a:gd name="connsiteY334" fmla="*/ 1097087 h 6858002"/>
                  <a:gd name="connsiteX335" fmla="*/ 3755684 w 4572002"/>
                  <a:gd name="connsiteY335" fmla="*/ 927155 h 6858002"/>
                  <a:gd name="connsiteX336" fmla="*/ 3745206 w 4572002"/>
                  <a:gd name="connsiteY336" fmla="*/ 915343 h 6858002"/>
                  <a:gd name="connsiteX337" fmla="*/ 3714152 w 4572002"/>
                  <a:gd name="connsiteY337" fmla="*/ 854379 h 6858002"/>
                  <a:gd name="connsiteX338" fmla="*/ 3761553 w 4572002"/>
                  <a:gd name="connsiteY338" fmla="*/ 517851 h 6858002"/>
                  <a:gd name="connsiteX339" fmla="*/ 3752635 w 4572002"/>
                  <a:gd name="connsiteY339" fmla="*/ 556048 h 6858002"/>
                  <a:gd name="connsiteX340" fmla="*/ 3746157 w 4572002"/>
                  <a:gd name="connsiteY340" fmla="*/ 580051 h 6858002"/>
                  <a:gd name="connsiteX341" fmla="*/ 3742776 w 4572002"/>
                  <a:gd name="connsiteY341" fmla="*/ 642538 h 6858002"/>
                  <a:gd name="connsiteX342" fmla="*/ 3730253 w 4572002"/>
                  <a:gd name="connsiteY342" fmla="*/ 694928 h 6858002"/>
                  <a:gd name="connsiteX343" fmla="*/ 3742777 w 4572002"/>
                  <a:gd name="connsiteY343" fmla="*/ 642537 h 6858002"/>
                  <a:gd name="connsiteX344" fmla="*/ 3746158 w 4572002"/>
                  <a:gd name="connsiteY344" fmla="*/ 580050 h 6858002"/>
                  <a:gd name="connsiteX345" fmla="*/ 3752636 w 4572002"/>
                  <a:gd name="connsiteY345" fmla="*/ 556047 h 6858002"/>
                  <a:gd name="connsiteX346" fmla="*/ 3774848 w 4572002"/>
                  <a:gd name="connsiteY346" fmla="*/ 298169 h 6858002"/>
                  <a:gd name="connsiteX347" fmla="*/ 3760065 w 4572002"/>
                  <a:gd name="connsiteY347" fmla="*/ 313534 h 6858002"/>
                  <a:gd name="connsiteX348" fmla="*/ 3759493 w 4572002"/>
                  <a:gd name="connsiteY348" fmla="*/ 338871 h 6858002"/>
                  <a:gd name="connsiteX349" fmla="*/ 3759500 w 4572002"/>
                  <a:gd name="connsiteY349" fmla="*/ 338900 h 6858002"/>
                  <a:gd name="connsiteX350" fmla="*/ 3769400 w 4572002"/>
                  <a:gd name="connsiteY350" fmla="*/ 395640 h 6858002"/>
                  <a:gd name="connsiteX351" fmla="*/ 3765590 w 4572002"/>
                  <a:gd name="connsiteY351" fmla="*/ 367328 h 6858002"/>
                  <a:gd name="connsiteX352" fmla="*/ 3759500 w 4572002"/>
                  <a:gd name="connsiteY352" fmla="*/ 338900 h 6858002"/>
                  <a:gd name="connsiteX353" fmla="*/ 3759494 w 4572002"/>
                  <a:gd name="connsiteY353" fmla="*/ 338870 h 6858002"/>
                  <a:gd name="connsiteX354" fmla="*/ 3760066 w 4572002"/>
                  <a:gd name="connsiteY354" fmla="*/ 313533 h 6858002"/>
                  <a:gd name="connsiteX355" fmla="*/ 3782393 w 4572002"/>
                  <a:gd name="connsiteY355" fmla="*/ 281568 h 6858002"/>
                  <a:gd name="connsiteX356" fmla="*/ 3777498 w 4572002"/>
                  <a:gd name="connsiteY356" fmla="*/ 295415 h 6858002"/>
                  <a:gd name="connsiteX357" fmla="*/ 3777499 w 4572002"/>
                  <a:gd name="connsiteY357" fmla="*/ 295415 h 6858002"/>
                  <a:gd name="connsiteX358" fmla="*/ 3769073 w 4572002"/>
                  <a:gd name="connsiteY358" fmla="*/ 24486 h 6858002"/>
                  <a:gd name="connsiteX359" fmla="*/ 3766810 w 4572002"/>
                  <a:gd name="connsiteY359" fmla="*/ 74129 h 6858002"/>
                  <a:gd name="connsiteX360" fmla="*/ 3772734 w 4572002"/>
                  <a:gd name="connsiteY360" fmla="*/ 125861 h 6858002"/>
                  <a:gd name="connsiteX361" fmla="*/ 3777129 w 4572002"/>
                  <a:gd name="connsiteY361" fmla="*/ 153387 h 6858002"/>
                  <a:gd name="connsiteX362" fmla="*/ 3785402 w 4572002"/>
                  <a:gd name="connsiteY362" fmla="*/ 228944 h 6858002"/>
                  <a:gd name="connsiteX363" fmla="*/ 3780943 w 4572002"/>
                  <a:gd name="connsiteY363" fmla="*/ 177271 h 6858002"/>
                  <a:gd name="connsiteX364" fmla="*/ 3777129 w 4572002"/>
                  <a:gd name="connsiteY364" fmla="*/ 153387 h 6858002"/>
                  <a:gd name="connsiteX365" fmla="*/ 3776930 w 4572002"/>
                  <a:gd name="connsiteY365" fmla="*/ 151569 h 6858002"/>
                  <a:gd name="connsiteX366" fmla="*/ 3766811 w 4572002"/>
                  <a:gd name="connsiteY366" fmla="*/ 74129 h 6858002"/>
                  <a:gd name="connsiteX367" fmla="*/ 3766492 w 4572002"/>
                  <a:gd name="connsiteY367" fmla="*/ 0 h 6858002"/>
                  <a:gd name="connsiteX368" fmla="*/ 4230600 w 4572002"/>
                  <a:gd name="connsiteY368" fmla="*/ 0 h 6858002"/>
                  <a:gd name="connsiteX369" fmla="*/ 4229473 w 4572002"/>
                  <a:gd name="connsiteY369" fmla="*/ 2817 h 6858002"/>
                  <a:gd name="connsiteX370" fmla="*/ 4215375 w 4572002"/>
                  <a:gd name="connsiteY370" fmla="*/ 63587 h 6858002"/>
                  <a:gd name="connsiteX371" fmla="*/ 4201468 w 4572002"/>
                  <a:gd name="connsiteY371" fmla="*/ 176939 h 6858002"/>
                  <a:gd name="connsiteX372" fmla="*/ 4193466 w 4572002"/>
                  <a:gd name="connsiteY372" fmla="*/ 200182 h 6858002"/>
                  <a:gd name="connsiteX373" fmla="*/ 4155554 w 4572002"/>
                  <a:gd name="connsiteY373" fmla="*/ 340774 h 6858002"/>
                  <a:gd name="connsiteX374" fmla="*/ 4156319 w 4572002"/>
                  <a:gd name="connsiteY374" fmla="*/ 453364 h 6858002"/>
                  <a:gd name="connsiteX375" fmla="*/ 4158033 w 4572002"/>
                  <a:gd name="connsiteY375" fmla="*/ 462126 h 6858002"/>
                  <a:gd name="connsiteX376" fmla="*/ 4170605 w 4572002"/>
                  <a:gd name="connsiteY376" fmla="*/ 505182 h 6858002"/>
                  <a:gd name="connsiteX377" fmla="*/ 4167177 w 4572002"/>
                  <a:gd name="connsiteY377" fmla="*/ 571860 h 6858002"/>
                  <a:gd name="connsiteX378" fmla="*/ 4149840 w 4572002"/>
                  <a:gd name="connsiteY378" fmla="*/ 617772 h 6858002"/>
                  <a:gd name="connsiteX379" fmla="*/ 4149078 w 4572002"/>
                  <a:gd name="connsiteY379" fmla="*/ 674923 h 6858002"/>
                  <a:gd name="connsiteX380" fmla="*/ 4159937 w 4572002"/>
                  <a:gd name="connsiteY380" fmla="*/ 740268 h 6858002"/>
                  <a:gd name="connsiteX381" fmla="*/ 4162223 w 4572002"/>
                  <a:gd name="connsiteY381" fmla="*/ 769605 h 6858002"/>
                  <a:gd name="connsiteX382" fmla="*/ 4184703 w 4572002"/>
                  <a:gd name="connsiteY382" fmla="*/ 850189 h 6858002"/>
                  <a:gd name="connsiteX383" fmla="*/ 4179179 w 4572002"/>
                  <a:gd name="connsiteY383" fmla="*/ 898198 h 6858002"/>
                  <a:gd name="connsiteX384" fmla="*/ 4164319 w 4572002"/>
                  <a:gd name="connsiteY384" fmla="*/ 945444 h 6858002"/>
                  <a:gd name="connsiteX385" fmla="*/ 4150030 w 4572002"/>
                  <a:gd name="connsiteY385" fmla="*/ 975733 h 6858002"/>
                  <a:gd name="connsiteX386" fmla="*/ 4139934 w 4572002"/>
                  <a:gd name="connsiteY386" fmla="*/ 1036887 h 6858002"/>
                  <a:gd name="connsiteX387" fmla="*/ 4141458 w 4572002"/>
                  <a:gd name="connsiteY387" fmla="*/ 1048125 h 6858002"/>
                  <a:gd name="connsiteX388" fmla="*/ 4154032 w 4572002"/>
                  <a:gd name="connsiteY388" fmla="*/ 1230633 h 6858002"/>
                  <a:gd name="connsiteX389" fmla="*/ 4174225 w 4572002"/>
                  <a:gd name="connsiteY389" fmla="*/ 1303024 h 6858002"/>
                  <a:gd name="connsiteX390" fmla="*/ 4176701 w 4572002"/>
                  <a:gd name="connsiteY390" fmla="*/ 1318456 h 6858002"/>
                  <a:gd name="connsiteX391" fmla="*/ 4199372 w 4572002"/>
                  <a:gd name="connsiteY391" fmla="*/ 1472575 h 6858002"/>
                  <a:gd name="connsiteX392" fmla="*/ 4200325 w 4572002"/>
                  <a:gd name="connsiteY392" fmla="*/ 1489720 h 6858002"/>
                  <a:gd name="connsiteX393" fmla="*/ 4196324 w 4572002"/>
                  <a:gd name="connsiteY393" fmla="*/ 1537537 h 6858002"/>
                  <a:gd name="connsiteX394" fmla="*/ 4237474 w 4572002"/>
                  <a:gd name="connsiteY394" fmla="*/ 1650317 h 6858002"/>
                  <a:gd name="connsiteX395" fmla="*/ 4251572 w 4572002"/>
                  <a:gd name="connsiteY395" fmla="*/ 1763287 h 6858002"/>
                  <a:gd name="connsiteX396" fmla="*/ 4251380 w 4572002"/>
                  <a:gd name="connsiteY396" fmla="*/ 1825393 h 6858002"/>
                  <a:gd name="connsiteX397" fmla="*/ 4261478 w 4572002"/>
                  <a:gd name="connsiteY397" fmla="*/ 1869780 h 6858002"/>
                  <a:gd name="connsiteX398" fmla="*/ 4292149 w 4572002"/>
                  <a:gd name="connsiteY398" fmla="*/ 1978940 h 6858002"/>
                  <a:gd name="connsiteX399" fmla="*/ 4296911 w 4572002"/>
                  <a:gd name="connsiteY399" fmla="*/ 2030378 h 6858002"/>
                  <a:gd name="connsiteX400" fmla="*/ 4307201 w 4572002"/>
                  <a:gd name="connsiteY400" fmla="*/ 2085054 h 6858002"/>
                  <a:gd name="connsiteX401" fmla="*/ 4353302 w 4572002"/>
                  <a:gd name="connsiteY401" fmla="*/ 2220312 h 6858002"/>
                  <a:gd name="connsiteX402" fmla="*/ 4350636 w 4572002"/>
                  <a:gd name="connsiteY402" fmla="*/ 2330806 h 6858002"/>
                  <a:gd name="connsiteX403" fmla="*/ 4351206 w 4572002"/>
                  <a:gd name="connsiteY403" fmla="*/ 2401292 h 6858002"/>
                  <a:gd name="connsiteX404" fmla="*/ 4366446 w 4572002"/>
                  <a:gd name="connsiteY404" fmla="*/ 2485307 h 6858002"/>
                  <a:gd name="connsiteX405" fmla="*/ 4388736 w 4572002"/>
                  <a:gd name="connsiteY405" fmla="*/ 2554079 h 6858002"/>
                  <a:gd name="connsiteX406" fmla="*/ 4406453 w 4572002"/>
                  <a:gd name="connsiteY406" fmla="*/ 2649143 h 6858002"/>
                  <a:gd name="connsiteX407" fmla="*/ 4440554 w 4572002"/>
                  <a:gd name="connsiteY407" fmla="*/ 2743826 h 6858002"/>
                  <a:gd name="connsiteX408" fmla="*/ 4466653 w 4572002"/>
                  <a:gd name="connsiteY408" fmla="*/ 2809930 h 6858002"/>
                  <a:gd name="connsiteX409" fmla="*/ 4489705 w 4572002"/>
                  <a:gd name="connsiteY409" fmla="*/ 2901943 h 6858002"/>
                  <a:gd name="connsiteX410" fmla="*/ 4505897 w 4572002"/>
                  <a:gd name="connsiteY410" fmla="*/ 3042728 h 6858002"/>
                  <a:gd name="connsiteX411" fmla="*/ 4507613 w 4572002"/>
                  <a:gd name="connsiteY411" fmla="*/ 3107500 h 6858002"/>
                  <a:gd name="connsiteX412" fmla="*/ 4545521 w 4572002"/>
                  <a:gd name="connsiteY412" fmla="*/ 3209993 h 6858002"/>
                  <a:gd name="connsiteX413" fmla="*/ 4563811 w 4572002"/>
                  <a:gd name="connsiteY413" fmla="*/ 3253809 h 6858002"/>
                  <a:gd name="connsiteX414" fmla="*/ 4548570 w 4572002"/>
                  <a:gd name="connsiteY414" fmla="*/ 3293244 h 6858002"/>
                  <a:gd name="connsiteX415" fmla="*/ 4531043 w 4572002"/>
                  <a:gd name="connsiteY415" fmla="*/ 3318771 h 6858002"/>
                  <a:gd name="connsiteX416" fmla="*/ 4545904 w 4572002"/>
                  <a:gd name="connsiteY416" fmla="*/ 3399546 h 6858002"/>
                  <a:gd name="connsiteX417" fmla="*/ 4561524 w 4572002"/>
                  <a:gd name="connsiteY417" fmla="*/ 3485275 h 6858002"/>
                  <a:gd name="connsiteX418" fmla="*/ 4572002 w 4572002"/>
                  <a:gd name="connsiteY418" fmla="*/ 3546617 h 6858002"/>
                  <a:gd name="connsiteX419" fmla="*/ 4563620 w 4572002"/>
                  <a:gd name="connsiteY419" fmla="*/ 3623201 h 6858002"/>
                  <a:gd name="connsiteX420" fmla="*/ 4560192 w 4572002"/>
                  <a:gd name="connsiteY420" fmla="*/ 3683591 h 6858002"/>
                  <a:gd name="connsiteX421" fmla="*/ 4550476 w 4572002"/>
                  <a:gd name="connsiteY421" fmla="*/ 3732361 h 6858002"/>
                  <a:gd name="connsiteX422" fmla="*/ 4544759 w 4572002"/>
                  <a:gd name="connsiteY422" fmla="*/ 3749506 h 6858002"/>
                  <a:gd name="connsiteX423" fmla="*/ 4500182 w 4572002"/>
                  <a:gd name="connsiteY423" fmla="*/ 3885338 h 6858002"/>
                  <a:gd name="connsiteX424" fmla="*/ 4464557 w 4572002"/>
                  <a:gd name="connsiteY424" fmla="*/ 4030503 h 6858002"/>
                  <a:gd name="connsiteX425" fmla="*/ 4487039 w 4572002"/>
                  <a:gd name="connsiteY425" fmla="*/ 4124614 h 6858002"/>
                  <a:gd name="connsiteX426" fmla="*/ 4486656 w 4572002"/>
                  <a:gd name="connsiteY426" fmla="*/ 4159667 h 6858002"/>
                  <a:gd name="connsiteX427" fmla="*/ 4491801 w 4572002"/>
                  <a:gd name="connsiteY427" fmla="*/ 4320837 h 6858002"/>
                  <a:gd name="connsiteX428" fmla="*/ 4497325 w 4572002"/>
                  <a:gd name="connsiteY428" fmla="*/ 4349222 h 6858002"/>
                  <a:gd name="connsiteX429" fmla="*/ 4474653 w 4572002"/>
                  <a:gd name="connsiteY429" fmla="*/ 4502579 h 6858002"/>
                  <a:gd name="connsiteX430" fmla="*/ 4470844 w 4572002"/>
                  <a:gd name="connsiteY430" fmla="*/ 4558207 h 6858002"/>
                  <a:gd name="connsiteX431" fmla="*/ 4464557 w 4572002"/>
                  <a:gd name="connsiteY431" fmla="*/ 4609452 h 6858002"/>
                  <a:gd name="connsiteX432" fmla="*/ 4463033 w 4572002"/>
                  <a:gd name="connsiteY432" fmla="*/ 4681083 h 6858002"/>
                  <a:gd name="connsiteX433" fmla="*/ 4465891 w 4572002"/>
                  <a:gd name="connsiteY433" fmla="*/ 4755381 h 6858002"/>
                  <a:gd name="connsiteX434" fmla="*/ 4465319 w 4572002"/>
                  <a:gd name="connsiteY434" fmla="*/ 4838250 h 6858002"/>
                  <a:gd name="connsiteX435" fmla="*/ 4460367 w 4572002"/>
                  <a:gd name="connsiteY435" fmla="*/ 4871019 h 6858002"/>
                  <a:gd name="connsiteX436" fmla="*/ 4463795 w 4572002"/>
                  <a:gd name="connsiteY436" fmla="*/ 4959602 h 6858002"/>
                  <a:gd name="connsiteX437" fmla="*/ 4458082 w 4572002"/>
                  <a:gd name="connsiteY437" fmla="*/ 5006086 h 6858002"/>
                  <a:gd name="connsiteX438" fmla="*/ 4456937 w 4572002"/>
                  <a:gd name="connsiteY438" fmla="*/ 5082670 h 6858002"/>
                  <a:gd name="connsiteX439" fmla="*/ 4455603 w 4572002"/>
                  <a:gd name="connsiteY439" fmla="*/ 5107627 h 6858002"/>
                  <a:gd name="connsiteX440" fmla="*/ 4454840 w 4572002"/>
                  <a:gd name="connsiteY440" fmla="*/ 5129916 h 6858002"/>
                  <a:gd name="connsiteX441" fmla="*/ 4470464 w 4572002"/>
                  <a:gd name="connsiteY441" fmla="*/ 5206308 h 6858002"/>
                  <a:gd name="connsiteX442" fmla="*/ 4471415 w 4572002"/>
                  <a:gd name="connsiteY442" fmla="*/ 5274129 h 6858002"/>
                  <a:gd name="connsiteX443" fmla="*/ 4483990 w 4572002"/>
                  <a:gd name="connsiteY443" fmla="*/ 5393005 h 6858002"/>
                  <a:gd name="connsiteX444" fmla="*/ 4479607 w 4572002"/>
                  <a:gd name="connsiteY444" fmla="*/ 5419295 h 6858002"/>
                  <a:gd name="connsiteX445" fmla="*/ 4477894 w 4572002"/>
                  <a:gd name="connsiteY445" fmla="*/ 5501594 h 6858002"/>
                  <a:gd name="connsiteX446" fmla="*/ 4476560 w 4572002"/>
                  <a:gd name="connsiteY446" fmla="*/ 5548460 h 6858002"/>
                  <a:gd name="connsiteX447" fmla="*/ 4485703 w 4572002"/>
                  <a:gd name="connsiteY447" fmla="*/ 5606372 h 6858002"/>
                  <a:gd name="connsiteX448" fmla="*/ 4505134 w 4572002"/>
                  <a:gd name="connsiteY448" fmla="*/ 5706959 h 6858002"/>
                  <a:gd name="connsiteX449" fmla="*/ 4508183 w 4572002"/>
                  <a:gd name="connsiteY449" fmla="*/ 5733440 h 6858002"/>
                  <a:gd name="connsiteX450" fmla="*/ 4517519 w 4572002"/>
                  <a:gd name="connsiteY450" fmla="*/ 5781830 h 6858002"/>
                  <a:gd name="connsiteX451" fmla="*/ 4519234 w 4572002"/>
                  <a:gd name="connsiteY451" fmla="*/ 5790592 h 6858002"/>
                  <a:gd name="connsiteX452" fmla="*/ 4542855 w 4572002"/>
                  <a:gd name="connsiteY452" fmla="*/ 5864318 h 6858002"/>
                  <a:gd name="connsiteX453" fmla="*/ 4544759 w 4572002"/>
                  <a:gd name="connsiteY453" fmla="*/ 5902610 h 6858002"/>
                  <a:gd name="connsiteX454" fmla="*/ 4544951 w 4572002"/>
                  <a:gd name="connsiteY454" fmla="*/ 6012723 h 6858002"/>
                  <a:gd name="connsiteX455" fmla="*/ 4541332 w 4572002"/>
                  <a:gd name="connsiteY455" fmla="*/ 6059397 h 6858002"/>
                  <a:gd name="connsiteX456" fmla="*/ 4527426 w 4572002"/>
                  <a:gd name="connsiteY456" fmla="*/ 6171605 h 6858002"/>
                  <a:gd name="connsiteX457" fmla="*/ 4520568 w 4572002"/>
                  <a:gd name="connsiteY457" fmla="*/ 6242093 h 6858002"/>
                  <a:gd name="connsiteX458" fmla="*/ 4509706 w 4572002"/>
                  <a:gd name="connsiteY458" fmla="*/ 6323058 h 6858002"/>
                  <a:gd name="connsiteX459" fmla="*/ 4502848 w 4572002"/>
                  <a:gd name="connsiteY459" fmla="*/ 6415833 h 6858002"/>
                  <a:gd name="connsiteX460" fmla="*/ 4482084 w 4572002"/>
                  <a:gd name="connsiteY460" fmla="*/ 6584812 h 6858002"/>
                  <a:gd name="connsiteX461" fmla="*/ 4460557 w 4572002"/>
                  <a:gd name="connsiteY461" fmla="*/ 6748458 h 6858002"/>
                  <a:gd name="connsiteX462" fmla="*/ 4441507 w 4572002"/>
                  <a:gd name="connsiteY462" fmla="*/ 6815516 h 6858002"/>
                  <a:gd name="connsiteX463" fmla="*/ 4431806 w 4572002"/>
                  <a:gd name="connsiteY463" fmla="*/ 6858001 h 6858002"/>
                  <a:gd name="connsiteX464" fmla="*/ 4259554 w 4572002"/>
                  <a:gd name="connsiteY464" fmla="*/ 6858001 h 6858002"/>
                  <a:gd name="connsiteX465" fmla="*/ 4259554 w 4572002"/>
                  <a:gd name="connsiteY465" fmla="*/ 6858002 h 6858002"/>
                  <a:gd name="connsiteX466" fmla="*/ 0 w 4572002"/>
                  <a:gd name="connsiteY466" fmla="*/ 6858002 h 6858002"/>
                  <a:gd name="connsiteX467" fmla="*/ 0 w 4572002"/>
                  <a:gd name="connsiteY467" fmla="*/ 2 h 6858002"/>
                  <a:gd name="connsiteX468" fmla="*/ 3766492 w 4572002"/>
                  <a:gd name="connsiteY468" fmla="*/ 1 h 6858002"/>
                  <a:gd name="connsiteX469" fmla="*/ 3769210 w 4572002"/>
                  <a:gd name="connsiteY469" fmla="*/ 21486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4572002" h="6858002">
                    <a:moveTo>
                      <a:pt x="4214994" y="6564620"/>
                    </a:moveTo>
                    <a:lnTo>
                      <a:pt x="4214994" y="6564621"/>
                    </a:lnTo>
                    <a:cubicBezTo>
                      <a:pt x="4225281" y="6575479"/>
                      <a:pt x="4231378" y="6582147"/>
                      <a:pt x="4237474" y="6588626"/>
                    </a:cubicBezTo>
                    <a:lnTo>
                      <a:pt x="4254096" y="6625225"/>
                    </a:lnTo>
                    <a:lnTo>
                      <a:pt x="4247001" y="6662540"/>
                    </a:lnTo>
                    <a:lnTo>
                      <a:pt x="4247000" y="6662541"/>
                    </a:lnTo>
                    <a:lnTo>
                      <a:pt x="4246999" y="6662544"/>
                    </a:lnTo>
                    <a:lnTo>
                      <a:pt x="4235550" y="6683027"/>
                    </a:lnTo>
                    <a:lnTo>
                      <a:pt x="4232403" y="6702976"/>
                    </a:lnTo>
                    <a:lnTo>
                      <a:pt x="4232403" y="6702977"/>
                    </a:lnTo>
                    <a:cubicBezTo>
                      <a:pt x="4232808" y="6716169"/>
                      <a:pt x="4237951" y="6729219"/>
                      <a:pt x="4246238" y="6742553"/>
                    </a:cubicBezTo>
                    <a:lnTo>
                      <a:pt x="4246239" y="6742555"/>
                    </a:lnTo>
                    <a:lnTo>
                      <a:pt x="4265716" y="6812062"/>
                    </a:lnTo>
                    <a:lnTo>
                      <a:pt x="4265717" y="6812064"/>
                    </a:lnTo>
                    <a:lnTo>
                      <a:pt x="4265717" y="6812063"/>
                    </a:lnTo>
                    <a:lnTo>
                      <a:pt x="4265716" y="6812062"/>
                    </a:lnTo>
                    <a:lnTo>
                      <a:pt x="4260942" y="6776800"/>
                    </a:lnTo>
                    <a:lnTo>
                      <a:pt x="4246239" y="6742555"/>
                    </a:lnTo>
                    <a:lnTo>
                      <a:pt x="4246238" y="6742552"/>
                    </a:lnTo>
                    <a:lnTo>
                      <a:pt x="4232403" y="6702976"/>
                    </a:lnTo>
                    <a:lnTo>
                      <a:pt x="4246999" y="6662544"/>
                    </a:lnTo>
                    <a:lnTo>
                      <a:pt x="4247000" y="6662542"/>
                    </a:lnTo>
                    <a:lnTo>
                      <a:pt x="4247001" y="6662540"/>
                    </a:lnTo>
                    <a:lnTo>
                      <a:pt x="4254084" y="6645552"/>
                    </a:lnTo>
                    <a:lnTo>
                      <a:pt x="4254096" y="6625225"/>
                    </a:lnTo>
                    <a:lnTo>
                      <a:pt x="4254096" y="6625224"/>
                    </a:lnTo>
                    <a:cubicBezTo>
                      <a:pt x="4252000" y="6611341"/>
                      <a:pt x="4245951" y="6597578"/>
                      <a:pt x="4237474" y="6588625"/>
                    </a:cubicBezTo>
                    <a:close/>
                    <a:moveTo>
                      <a:pt x="4295315" y="6438981"/>
                    </a:moveTo>
                    <a:lnTo>
                      <a:pt x="4275385" y="6463840"/>
                    </a:lnTo>
                    <a:lnTo>
                      <a:pt x="4275382" y="6463849"/>
                    </a:lnTo>
                    <a:lnTo>
                      <a:pt x="4261587" y="6513012"/>
                    </a:lnTo>
                    <a:lnTo>
                      <a:pt x="4242781" y="6546194"/>
                    </a:lnTo>
                    <a:lnTo>
                      <a:pt x="4242781" y="6546195"/>
                    </a:lnTo>
                    <a:lnTo>
                      <a:pt x="4259120" y="6521804"/>
                    </a:lnTo>
                    <a:lnTo>
                      <a:pt x="4261587" y="6513012"/>
                    </a:lnTo>
                    <a:lnTo>
                      <a:pt x="4264398" y="6508052"/>
                    </a:lnTo>
                    <a:lnTo>
                      <a:pt x="4275382" y="6463849"/>
                    </a:lnTo>
                    <a:lnTo>
                      <a:pt x="4275385" y="6463841"/>
                    </a:lnTo>
                    <a:cubicBezTo>
                      <a:pt x="4278336" y="6451650"/>
                      <a:pt x="4285813" y="6444077"/>
                      <a:pt x="4295315" y="6438981"/>
                    </a:cubicBezTo>
                    <a:close/>
                    <a:moveTo>
                      <a:pt x="4381289" y="6365204"/>
                    </a:moveTo>
                    <a:lnTo>
                      <a:pt x="4380008" y="6387910"/>
                    </a:lnTo>
                    <a:lnTo>
                      <a:pt x="4378243" y="6391549"/>
                    </a:lnTo>
                    <a:lnTo>
                      <a:pt x="4370589" y="6407332"/>
                    </a:lnTo>
                    <a:lnTo>
                      <a:pt x="4370589" y="6407333"/>
                    </a:lnTo>
                    <a:lnTo>
                      <a:pt x="4378243" y="6391549"/>
                    </a:lnTo>
                    <a:lnTo>
                      <a:pt x="4380008" y="6387910"/>
                    </a:lnTo>
                    <a:close/>
                    <a:moveTo>
                      <a:pt x="4142220" y="4221391"/>
                    </a:move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7"/>
                      <a:pt x="4116716" y="4800483"/>
                    </a:cubicBezTo>
                    <a:lnTo>
                      <a:pt x="4116716" y="4800484"/>
                    </a:lnTo>
                    <a:cubicBezTo>
                      <a:pt x="4118597" y="4810581"/>
                      <a:pt x="4123170" y="4819964"/>
                      <a:pt x="4131552" y="4828917"/>
                    </a:cubicBezTo>
                    <a:lnTo>
                      <a:pt x="4153733" y="4863343"/>
                    </a:lnTo>
                    <a:lnTo>
                      <a:pt x="4161262" y="4889275"/>
                    </a:lnTo>
                    <a:lnTo>
                      <a:pt x="4159557" y="4912168"/>
                    </a:lnTo>
                    <a:cubicBezTo>
                      <a:pt x="4157842" y="4919978"/>
                      <a:pt x="4157485" y="4927122"/>
                      <a:pt x="4158155" y="4933804"/>
                    </a:cubicBezTo>
                    <a:lnTo>
                      <a:pt x="4158155" y="4933805"/>
                    </a:lnTo>
                    <a:lnTo>
                      <a:pt x="4162914" y="4952673"/>
                    </a:lnTo>
                    <a:lnTo>
                      <a:pt x="4165707" y="4957454"/>
                    </a:lnTo>
                    <a:lnTo>
                      <a:pt x="4166985" y="4961456"/>
                    </a:lnTo>
                    <a:cubicBezTo>
                      <a:pt x="4171496" y="4970097"/>
                      <a:pt x="4177202" y="4978394"/>
                      <a:pt x="4182989" y="4987038"/>
                    </a:cubicBezTo>
                    <a:cubicBezTo>
                      <a:pt x="4194228" y="5003802"/>
                      <a:pt x="4208326" y="5022853"/>
                      <a:pt x="4209468" y="5041522"/>
                    </a:cubicBezTo>
                    <a:cubicBezTo>
                      <a:pt x="4210087" y="5052096"/>
                      <a:pt x="4213005" y="5062300"/>
                      <a:pt x="4216684" y="5072376"/>
                    </a:cubicBezTo>
                    <a:lnTo>
                      <a:pt x="4222587" y="5087441"/>
                    </a:lnTo>
                    <a:lnTo>
                      <a:pt x="4235615" y="5133220"/>
                    </a:lnTo>
                    <a:lnTo>
                      <a:pt x="4235616" y="5133225"/>
                    </a:lnTo>
                    <a:lnTo>
                      <a:pt x="4228901" y="5166113"/>
                    </a:lnTo>
                    <a:lnTo>
                      <a:pt x="4228901" y="5166114"/>
                    </a:lnTo>
                    <a:cubicBezTo>
                      <a:pt x="4228139" y="5167638"/>
                      <a:pt x="4228712" y="5169781"/>
                      <a:pt x="4229593" y="5172091"/>
                    </a:cubicBezTo>
                    <a:lnTo>
                      <a:pt x="4232139" y="5179068"/>
                    </a:lnTo>
                    <a:cubicBezTo>
                      <a:pt x="4235759" y="5196595"/>
                      <a:pt x="4235807" y="5213598"/>
                      <a:pt x="4231973" y="5229434"/>
                    </a:cubicBezTo>
                    <a:lnTo>
                      <a:pt x="4225669" y="5241089"/>
                    </a:lnTo>
                    <a:lnTo>
                      <a:pt x="4208517" y="5272796"/>
                    </a:lnTo>
                    <a:cubicBezTo>
                      <a:pt x="4196871" y="5285441"/>
                      <a:pt x="4189165" y="5298595"/>
                      <a:pt x="4184613" y="5312288"/>
                    </a:cubicBezTo>
                    <a:lnTo>
                      <a:pt x="4183557" y="5321350"/>
                    </a:lnTo>
                    <a:lnTo>
                      <a:pt x="4181083" y="5326163"/>
                    </a:ln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7" y="5480638"/>
                    </a:cubicBezTo>
                    <a:lnTo>
                      <a:pt x="4208850" y="5507668"/>
                    </a:lnTo>
                    <a:lnTo>
                      <a:pt x="4198232" y="5531692"/>
                    </a:lnTo>
                    <a:lnTo>
                      <a:pt x="4198231" y="5531693"/>
                    </a:lnTo>
                    <a:cubicBezTo>
                      <a:pt x="4191181" y="5537600"/>
                      <a:pt x="4187989" y="5542649"/>
                      <a:pt x="4188085" y="5547578"/>
                    </a:cubicBezTo>
                    <a:lnTo>
                      <a:pt x="4188085" y="5547579"/>
                    </a:lnTo>
                    <a:cubicBezTo>
                      <a:pt x="4188180" y="5552508"/>
                      <a:pt x="4191562" y="5557318"/>
                      <a:pt x="4197659" y="5562747"/>
                    </a:cubicBezTo>
                    <a:cubicBezTo>
                      <a:pt x="4240332" y="5600468"/>
                      <a:pt x="4267003" y="5646190"/>
                      <a:pt x="4268907" y="5704484"/>
                    </a:cubicBezTo>
                    <a:cubicBezTo>
                      <a:pt x="4269289" y="5716486"/>
                      <a:pt x="4271954" y="5728679"/>
                      <a:pt x="4274812" y="5740489"/>
                    </a:cubicBezTo>
                    <a:cubicBezTo>
                      <a:pt x="4276527" y="5747729"/>
                      <a:pt x="4278433" y="5756494"/>
                      <a:pt x="4283578" y="5760874"/>
                    </a:cubicBezTo>
                    <a:cubicBezTo>
                      <a:pt x="4322821" y="5794975"/>
                      <a:pt x="4350063" y="5837458"/>
                      <a:pt x="4371973" y="5883752"/>
                    </a:cubicBezTo>
                    <a:lnTo>
                      <a:pt x="4371974" y="5883757"/>
                    </a:lnTo>
                    <a:lnTo>
                      <a:pt x="4389877" y="5935946"/>
                    </a:lnTo>
                    <a:lnTo>
                      <a:pt x="4389878" y="5935950"/>
                    </a:lnTo>
                    <a:lnTo>
                      <a:pt x="4386259" y="5993290"/>
                    </a:lnTo>
                    <a:lnTo>
                      <a:pt x="4386259" y="5993291"/>
                    </a:lnTo>
                    <a:cubicBezTo>
                      <a:pt x="4385116" y="6004531"/>
                      <a:pt x="4385306" y="6017485"/>
                      <a:pt x="4379782" y="6026440"/>
                    </a:cubicBezTo>
                    <a:cubicBezTo>
                      <a:pt x="4362445" y="6054825"/>
                      <a:pt x="4343778" y="6082258"/>
                      <a:pt x="4323583" y="6108738"/>
                    </a:cubicBezTo>
                    <a:cubicBezTo>
                      <a:pt x="4314914" y="6120074"/>
                      <a:pt x="4309961" y="6126884"/>
                      <a:pt x="4309890" y="6133314"/>
                    </a:cubicBezTo>
                    <a:lnTo>
                      <a:pt x="4309890" y="6133315"/>
                    </a:lnTo>
                    <a:lnTo>
                      <a:pt x="4313591" y="6143190"/>
                    </a:lnTo>
                    <a:lnTo>
                      <a:pt x="4325486" y="6155600"/>
                    </a:lnTo>
                    <a:lnTo>
                      <a:pt x="4325488" y="6155603"/>
                    </a:lnTo>
                    <a:cubicBezTo>
                      <a:pt x="4347778" y="6175798"/>
                      <a:pt x="4359398" y="6200945"/>
                      <a:pt x="4364160" y="6228757"/>
                    </a:cubicBezTo>
                    <a:lnTo>
                      <a:pt x="4381497" y="6361540"/>
                    </a:lnTo>
                    <a:lnTo>
                      <a:pt x="4381497" y="6361539"/>
                    </a:lnTo>
                    <a:cubicBezTo>
                      <a:pt x="4377877" y="6317151"/>
                      <a:pt x="4371590" y="6272764"/>
                      <a:pt x="4364160" y="6228756"/>
                    </a:cubicBezTo>
                    <a:cubicBezTo>
                      <a:pt x="4359398" y="6200944"/>
                      <a:pt x="4347778" y="6175797"/>
                      <a:pt x="4325488" y="6155602"/>
                    </a:cubicBezTo>
                    <a:lnTo>
                      <a:pt x="4325486" y="6155600"/>
                    </a:lnTo>
                    <a:lnTo>
                      <a:pt x="4309890" y="6133315"/>
                    </a:lnTo>
                    <a:lnTo>
                      <a:pt x="4323583" y="6108739"/>
                    </a:lnTo>
                    <a:cubicBezTo>
                      <a:pt x="4343778" y="6082259"/>
                      <a:pt x="4362445" y="6054826"/>
                      <a:pt x="4379782" y="6026441"/>
                    </a:cubicBezTo>
                    <a:cubicBezTo>
                      <a:pt x="4385306" y="6017486"/>
                      <a:pt x="4385116" y="6004532"/>
                      <a:pt x="4386259" y="5993292"/>
                    </a:cubicBezTo>
                    <a:lnTo>
                      <a:pt x="4386259" y="5993290"/>
                    </a:lnTo>
                    <a:lnTo>
                      <a:pt x="4389712" y="5964477"/>
                    </a:lnTo>
                    <a:lnTo>
                      <a:pt x="4389878" y="5935950"/>
                    </a:lnTo>
                    <a:lnTo>
                      <a:pt x="4389878" y="5935949"/>
                    </a:lnTo>
                    <a:lnTo>
                      <a:pt x="4389877" y="5935946"/>
                    </a:lnTo>
                    <a:lnTo>
                      <a:pt x="4382997" y="5909351"/>
                    </a:lnTo>
                    <a:lnTo>
                      <a:pt x="4371974" y="5883757"/>
                    </a:lnTo>
                    <a:lnTo>
                      <a:pt x="4371973" y="5883751"/>
                    </a:lnTo>
                    <a:cubicBezTo>
                      <a:pt x="4350063" y="5837457"/>
                      <a:pt x="4322821" y="5794974"/>
                      <a:pt x="4283578" y="5760873"/>
                    </a:cubicBezTo>
                    <a:cubicBezTo>
                      <a:pt x="4278433" y="5756493"/>
                      <a:pt x="4276527" y="5747728"/>
                      <a:pt x="4274812" y="5740488"/>
                    </a:cubicBezTo>
                    <a:cubicBezTo>
                      <a:pt x="4271954" y="5728678"/>
                      <a:pt x="4269289" y="5716485"/>
                      <a:pt x="4268907" y="5704483"/>
                    </a:cubicBezTo>
                    <a:cubicBezTo>
                      <a:pt x="4267003" y="5646189"/>
                      <a:pt x="4240332" y="5600467"/>
                      <a:pt x="4197659" y="5562746"/>
                    </a:cubicBezTo>
                    <a:lnTo>
                      <a:pt x="4188085" y="5547578"/>
                    </a:lnTo>
                    <a:lnTo>
                      <a:pt x="4198231" y="5531694"/>
                    </a:lnTo>
                    <a:lnTo>
                      <a:pt x="4198232" y="5531692"/>
                    </a:lnTo>
                    <a:lnTo>
                      <a:pt x="4206630" y="5520422"/>
                    </a:lnTo>
                    <a:lnTo>
                      <a:pt x="4208850" y="5507668"/>
                    </a:lnTo>
                    <a:lnTo>
                      <a:pt x="4208850" y="5507667"/>
                    </a:lnTo>
                    <a:cubicBezTo>
                      <a:pt x="4208803" y="5498832"/>
                      <a:pt x="4206231" y="5489497"/>
                      <a:pt x="4204327" y="5480637"/>
                    </a:cubicBezTo>
                    <a:cubicBezTo>
                      <a:pt x="4200516" y="5462351"/>
                      <a:pt x="4196514" y="5443870"/>
                      <a:pt x="4192704" y="5425582"/>
                    </a:cubicBezTo>
                    <a:cubicBezTo>
                      <a:pt x="4190038" y="5412057"/>
                      <a:pt x="4187752" y="5398721"/>
                      <a:pt x="4184513" y="5385384"/>
                    </a:cubicBezTo>
                    <a:lnTo>
                      <a:pt x="4179637" y="5355014"/>
                    </a:lnTo>
                    <a:lnTo>
                      <a:pt x="4183557" y="5321350"/>
                    </a:lnTo>
                    <a:lnTo>
                      <a:pt x="4208517" y="5272797"/>
                    </a:lnTo>
                    <a:lnTo>
                      <a:pt x="4225669" y="5241089"/>
                    </a:lnTo>
                    <a:lnTo>
                      <a:pt x="4231973" y="5229433"/>
                    </a:lnTo>
                    <a:lnTo>
                      <a:pt x="4232139" y="5179068"/>
                    </a:lnTo>
                    <a:lnTo>
                      <a:pt x="4232139" y="5179067"/>
                    </a:lnTo>
                    <a:cubicBezTo>
                      <a:pt x="4231663" y="5176876"/>
                      <a:pt x="4230473" y="5174400"/>
                      <a:pt x="4229593" y="5172090"/>
                    </a:cubicBezTo>
                    <a:lnTo>
                      <a:pt x="4228901" y="5166114"/>
                    </a:lnTo>
                    <a:lnTo>
                      <a:pt x="4235616" y="5133225"/>
                    </a:lnTo>
                    <a:lnTo>
                      <a:pt x="4235616" y="5133224"/>
                    </a:lnTo>
                    <a:lnTo>
                      <a:pt x="4235615" y="5133220"/>
                    </a:lnTo>
                    <a:lnTo>
                      <a:pt x="4228473" y="5102461"/>
                    </a:lnTo>
                    <a:lnTo>
                      <a:pt x="4222587" y="5087441"/>
                    </a:lnTo>
                    <a:lnTo>
                      <a:pt x="4222582" y="5087423"/>
                    </a:lnTo>
                    <a:cubicBezTo>
                      <a:pt x="4216496" y="5072411"/>
                      <a:pt x="4210397" y="5057381"/>
                      <a:pt x="4209468" y="5041521"/>
                    </a:cubicBezTo>
                    <a:cubicBezTo>
                      <a:pt x="4208326" y="5022852"/>
                      <a:pt x="4194228" y="5003801"/>
                      <a:pt x="4182989" y="4987037"/>
                    </a:cubicBezTo>
                    <a:lnTo>
                      <a:pt x="4165707" y="4957454"/>
                    </a:lnTo>
                    <a:lnTo>
                      <a:pt x="4158155" y="4933805"/>
                    </a:lnTo>
                    <a:lnTo>
                      <a:pt x="4159557" y="4912169"/>
                    </a:lnTo>
                    <a:cubicBezTo>
                      <a:pt x="4161319" y="4904358"/>
                      <a:pt x="4161831" y="4896714"/>
                      <a:pt x="4161262" y="4889276"/>
                    </a:cubicBezTo>
                    <a:lnTo>
                      <a:pt x="4161262" y="4889275"/>
                    </a:lnTo>
                    <a:lnTo>
                      <a:pt x="4156484" y="4867614"/>
                    </a:lnTo>
                    <a:lnTo>
                      <a:pt x="4153733" y="4863343"/>
                    </a:lnTo>
                    <a:lnTo>
                      <a:pt x="4151983" y="4857317"/>
                    </a:lnTo>
                    <a:cubicBezTo>
                      <a:pt x="4146840" y="4847214"/>
                      <a:pt x="4139839" y="4837703"/>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9" y="4442762"/>
                      <a:pt x="4197659" y="4403326"/>
                      <a:pt x="4196706" y="4363891"/>
                    </a:cubicBezTo>
                    <a:lnTo>
                      <a:pt x="4196706" y="4363890"/>
                    </a:lnTo>
                    <a:cubicBezTo>
                      <a:pt x="4196514" y="4350554"/>
                      <a:pt x="4193466" y="4336457"/>
                      <a:pt x="4187752" y="4324645"/>
                    </a:cubicBezTo>
                    <a:cubicBezTo>
                      <a:pt x="4175749" y="4300070"/>
                      <a:pt x="4160129" y="4277401"/>
                      <a:pt x="4147936" y="4253014"/>
                    </a:cubicBezTo>
                    <a:close/>
                    <a:moveTo>
                      <a:pt x="4211111" y="2836172"/>
                    </a:moveTo>
                    <a:lnTo>
                      <a:pt x="4202421" y="2848793"/>
                    </a:lnTo>
                    <a:cubicBezTo>
                      <a:pt x="4197421" y="2865010"/>
                      <a:pt x="4191562" y="2881307"/>
                      <a:pt x="4186816" y="2897785"/>
                    </a:cubicBezTo>
                    <a:lnTo>
                      <a:pt x="4185787" y="2903551"/>
                    </a:lnTo>
                    <a:lnTo>
                      <a:pt x="4182513" y="2914328"/>
                    </a:lnTo>
                    <a:lnTo>
                      <a:pt x="4177882" y="2947858"/>
                    </a:lnTo>
                    <a:lnTo>
                      <a:pt x="4177881" y="2947862"/>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2"/>
                      <a:pt x="4093355" y="3574408"/>
                    </a:cubicBezTo>
                    <a:lnTo>
                      <a:pt x="4093355" y="3574409"/>
                    </a:lnTo>
                    <a:cubicBezTo>
                      <a:pt x="4092450" y="3582005"/>
                      <a:pt x="4096499" y="3590054"/>
                      <a:pt x="4105453" y="3606818"/>
                    </a:cubicBezTo>
                    <a:cubicBezTo>
                      <a:pt x="4109835" y="3614820"/>
                      <a:pt x="4112501" y="3624726"/>
                      <a:pt x="4118979" y="3630633"/>
                    </a:cubicBezTo>
                    <a:lnTo>
                      <a:pt x="4136708" y="3654416"/>
                    </a:lnTo>
                    <a:lnTo>
                      <a:pt x="4140382" y="3668940"/>
                    </a:lnTo>
                    <a:lnTo>
                      <a:pt x="4143220" y="3680164"/>
                    </a:lnTo>
                    <a:lnTo>
                      <a:pt x="4139172" y="3734837"/>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7425" y="3868764"/>
                    </a:lnTo>
                    <a:lnTo>
                      <a:pt x="4126028" y="3885337"/>
                    </a:lnTo>
                    <a:lnTo>
                      <a:pt x="4126028" y="3885339"/>
                    </a:lnTo>
                    <a:cubicBezTo>
                      <a:pt x="4135744" y="3897722"/>
                      <a:pt x="4143150" y="3910319"/>
                      <a:pt x="4148409" y="3923125"/>
                    </a:cubicBezTo>
                    <a:lnTo>
                      <a:pt x="4157913" y="3962160"/>
                    </a:lnTo>
                    <a:lnTo>
                      <a:pt x="4142221" y="4043838"/>
                    </a:lnTo>
                    <a:lnTo>
                      <a:pt x="4142220" y="4043839"/>
                    </a:lnTo>
                    <a:cubicBezTo>
                      <a:pt x="4133457" y="4063842"/>
                      <a:pt x="4128075" y="4083702"/>
                      <a:pt x="4127099" y="4103825"/>
                    </a:cubicBezTo>
                    <a:lnTo>
                      <a:pt x="4127099" y="4103826"/>
                    </a:lnTo>
                    <a:lnTo>
                      <a:pt x="4129066" y="4134256"/>
                    </a:lnTo>
                    <a:lnTo>
                      <a:pt x="4138410" y="4165382"/>
                    </a:lnTo>
                    <a:lnTo>
                      <a:pt x="4138410" y="4165384"/>
                    </a:lnTo>
                    <a:lnTo>
                      <a:pt x="4142315" y="4192388"/>
                    </a:lnTo>
                    <a:lnTo>
                      <a:pt x="4142315" y="4192387"/>
                    </a:lnTo>
                    <a:cubicBezTo>
                      <a:pt x="4142411" y="4182767"/>
                      <a:pt x="4141839" y="4173480"/>
                      <a:pt x="4138410" y="4165383"/>
                    </a:cubicBezTo>
                    <a:lnTo>
                      <a:pt x="4138410" y="4165382"/>
                    </a:lnTo>
                    <a:lnTo>
                      <a:pt x="4127099" y="4103826"/>
                    </a:lnTo>
                    <a:lnTo>
                      <a:pt x="4142220" y="4043840"/>
                    </a:lnTo>
                    <a:lnTo>
                      <a:pt x="4142221" y="4043838"/>
                    </a:lnTo>
                    <a:lnTo>
                      <a:pt x="4155523" y="4002410"/>
                    </a:lnTo>
                    <a:lnTo>
                      <a:pt x="4157913" y="3962160"/>
                    </a:lnTo>
                    <a:lnTo>
                      <a:pt x="4157913" y="3962159"/>
                    </a:lnTo>
                    <a:cubicBezTo>
                      <a:pt x="4155651" y="3935727"/>
                      <a:pt x="4145460" y="3910104"/>
                      <a:pt x="4126028" y="3885338"/>
                    </a:cubicBezTo>
                    <a:lnTo>
                      <a:pt x="4126028" y="3885337"/>
                    </a:lnTo>
                    <a:lnTo>
                      <a:pt x="4116645" y="3852620"/>
                    </a:lnTo>
                    <a:lnTo>
                      <a:pt x="4130980" y="3822473"/>
                    </a:lnTo>
                    <a:cubicBezTo>
                      <a:pt x="4139172" y="3811614"/>
                      <a:pt x="4144316" y="3800897"/>
                      <a:pt x="4145911" y="3789777"/>
                    </a:cubicBezTo>
                    <a:lnTo>
                      <a:pt x="4145911" y="3789776"/>
                    </a:lnTo>
                    <a:cubicBezTo>
                      <a:pt x="4147507" y="3778655"/>
                      <a:pt x="4145554" y="3767130"/>
                      <a:pt x="4139554" y="3754652"/>
                    </a:cubicBezTo>
                    <a:lnTo>
                      <a:pt x="4139172" y="3734838"/>
                    </a:lnTo>
                    <a:lnTo>
                      <a:pt x="4143220" y="3680164"/>
                    </a:lnTo>
                    <a:lnTo>
                      <a:pt x="4143220" y="3680163"/>
                    </a:lnTo>
                    <a:lnTo>
                      <a:pt x="4140382" y="3668940"/>
                    </a:lnTo>
                    <a:lnTo>
                      <a:pt x="4136708" y="3654416"/>
                    </a:lnTo>
                    <a:lnTo>
                      <a:pt x="4136708" y="3654416"/>
                    </a:lnTo>
                    <a:lnTo>
                      <a:pt x="4136708" y="3654415"/>
                    </a:lnTo>
                    <a:cubicBezTo>
                      <a:pt x="4132898" y="3646123"/>
                      <a:pt x="4127219" y="3638157"/>
                      <a:pt x="4118979" y="3630632"/>
                    </a:cubicBezTo>
                    <a:cubicBezTo>
                      <a:pt x="4112501" y="3624725"/>
                      <a:pt x="4109835" y="3614819"/>
                      <a:pt x="4105453" y="3606817"/>
                    </a:cubicBezTo>
                    <a:cubicBezTo>
                      <a:pt x="4100976" y="3598435"/>
                      <a:pt x="4097725" y="3592232"/>
                      <a:pt x="4095707" y="3587174"/>
                    </a:cubicBezTo>
                    <a:lnTo>
                      <a:pt x="4093355"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1"/>
                    </a:lnTo>
                    <a:cubicBezTo>
                      <a:pt x="4193372" y="3045777"/>
                      <a:pt x="4189562" y="3014153"/>
                      <a:pt x="4181465" y="2982148"/>
                    </a:cubicBezTo>
                    <a:lnTo>
                      <a:pt x="4177881" y="2947863"/>
                    </a:lnTo>
                    <a:lnTo>
                      <a:pt x="4177882" y="2947858"/>
                    </a:lnTo>
                    <a:lnTo>
                      <a:pt x="4185787" y="2903551"/>
                    </a:lnTo>
                    <a:lnTo>
                      <a:pt x="4202421" y="2848794"/>
                    </a:lnTo>
                    <a:cubicBezTo>
                      <a:pt x="4203754" y="2844317"/>
                      <a:pt x="4207040"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25839" y="2518262"/>
                    </a:lnTo>
                    <a:lnTo>
                      <a:pt x="4125838" y="2518264"/>
                    </a:lnTo>
                    <a:cubicBezTo>
                      <a:pt x="4123171" y="2527790"/>
                      <a:pt x="4122027" y="2536457"/>
                      <a:pt x="4122194" y="2545006"/>
                    </a:cubicBezTo>
                    <a:lnTo>
                      <a:pt x="4122194" y="2545007"/>
                    </a:lnTo>
                    <a:cubicBezTo>
                      <a:pt x="4122360" y="2553556"/>
                      <a:pt x="4123837" y="2561986"/>
                      <a:pt x="4126408" y="2571035"/>
                    </a:cubicBezTo>
                    <a:cubicBezTo>
                      <a:pt x="4138410" y="2612946"/>
                      <a:pt x="4170987" y="2640951"/>
                      <a:pt x="4199563" y="2668002"/>
                    </a:cubicBezTo>
                    <a:cubicBezTo>
                      <a:pt x="4223947" y="2691055"/>
                      <a:pt x="4237663" y="2716964"/>
                      <a:pt x="4247953" y="2745349"/>
                    </a:cubicBezTo>
                    <a:lnTo>
                      <a:pt x="4247954" y="2745352"/>
                    </a:lnTo>
                    <a:lnTo>
                      <a:pt x="4253873" y="2778006"/>
                    </a:lnTo>
                    <a:lnTo>
                      <a:pt x="4253453" y="2785440"/>
                    </a:lnTo>
                    <a:lnTo>
                      <a:pt x="4243374" y="2811780"/>
                    </a:lnTo>
                    <a:lnTo>
                      <a:pt x="4243371" y="2811787"/>
                    </a:lnTo>
                    <a:lnTo>
                      <a:pt x="4243372" y="2811787"/>
                    </a:lnTo>
                    <a:lnTo>
                      <a:pt x="4243374" y="2811780"/>
                    </a:lnTo>
                    <a:lnTo>
                      <a:pt x="4253025" y="2793023"/>
                    </a:lnTo>
                    <a:lnTo>
                      <a:pt x="4253453" y="2785440"/>
                    </a:lnTo>
                    <a:lnTo>
                      <a:pt x="4254654" y="2782305"/>
                    </a:lnTo>
                    <a:lnTo>
                      <a:pt x="4253873" y="2778006"/>
                    </a:lnTo>
                    <a:lnTo>
                      <a:pt x="4254284" y="2770758"/>
                    </a:lnTo>
                    <a:lnTo>
                      <a:pt x="4247954" y="2745352"/>
                    </a:lnTo>
                    <a:lnTo>
                      <a:pt x="4247953" y="2745348"/>
                    </a:lnTo>
                    <a:cubicBezTo>
                      <a:pt x="4237663" y="2716963"/>
                      <a:pt x="4223947" y="2691054"/>
                      <a:pt x="4199563" y="2668001"/>
                    </a:cubicBezTo>
                    <a:cubicBezTo>
                      <a:pt x="4170987" y="2640950"/>
                      <a:pt x="4138410" y="2612945"/>
                      <a:pt x="4126408" y="2571034"/>
                    </a:cubicBezTo>
                    <a:lnTo>
                      <a:pt x="4122194" y="2545007"/>
                    </a:lnTo>
                    <a:lnTo>
                      <a:pt x="4125838" y="2518265"/>
                    </a:lnTo>
                    <a:lnTo>
                      <a:pt x="4125839" y="2518262"/>
                    </a:lnTo>
                    <a:lnTo>
                      <a:pt x="4132419" y="2490551"/>
                    </a:lnTo>
                    <a:lnTo>
                      <a:pt x="4134481" y="2463018"/>
                    </a:lnTo>
                    <a:lnTo>
                      <a:pt x="4134481" y="2463017"/>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45230" y="1459073"/>
                    </a:moveTo>
                    <a:lnTo>
                      <a:pt x="3745229" y="1459074"/>
                    </a:lnTo>
                    <a:lnTo>
                      <a:pt x="3736012" y="1481572"/>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lnTo>
                      <a:pt x="3759500" y="338900"/>
                    </a:lnTo>
                    <a:lnTo>
                      <a:pt x="3769400" y="395640"/>
                    </a:lnTo>
                    <a:lnTo>
                      <a:pt x="3765590" y="367328"/>
                    </a:lnTo>
                    <a:lnTo>
                      <a:pt x="3759500" y="338900"/>
                    </a:lnTo>
                    <a:lnTo>
                      <a:pt x="3759494" y="338870"/>
                    </a:ln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7"/>
                    </a:lnTo>
                    <a:lnTo>
                      <a:pt x="3785402" y="228944"/>
                    </a:lnTo>
                    <a:lnTo>
                      <a:pt x="3780943" y="177271"/>
                    </a:lnTo>
                    <a:lnTo>
                      <a:pt x="3777129" y="153387"/>
                    </a:lnTo>
                    <a:lnTo>
                      <a:pt x="3776930" y="151569"/>
                    </a:lnTo>
                    <a:cubicBezTo>
                      <a:pt x="3772700" y="125876"/>
                      <a:pt x="3768195" y="100174"/>
                      <a:pt x="3766811" y="74129"/>
                    </a:cubicBezTo>
                    <a:close/>
                    <a:moveTo>
                      <a:pt x="3766492" y="0"/>
                    </a:moveTo>
                    <a:lnTo>
                      <a:pt x="4230600" y="0"/>
                    </a:lnTo>
                    <a:lnTo>
                      <a:pt x="4229473" y="2817"/>
                    </a:lnTo>
                    <a:cubicBezTo>
                      <a:pt x="4221092" y="21486"/>
                      <a:pt x="4218423" y="43012"/>
                      <a:pt x="4215375" y="63587"/>
                    </a:cubicBezTo>
                    <a:cubicBezTo>
                      <a:pt x="4209851" y="101308"/>
                      <a:pt x="4206421" y="139219"/>
                      <a:pt x="4201468" y="176939"/>
                    </a:cubicBezTo>
                    <a:cubicBezTo>
                      <a:pt x="4200325" y="184941"/>
                      <a:pt x="4198231"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5" y="1489720"/>
                    </a:cubicBezTo>
                    <a:cubicBezTo>
                      <a:pt x="4198993" y="1505724"/>
                      <a:pt x="4192324" y="1523059"/>
                      <a:pt x="4196324" y="1537537"/>
                    </a:cubicBezTo>
                    <a:cubicBezTo>
                      <a:pt x="4207374" y="1576019"/>
                      <a:pt x="4220709" y="1614120"/>
                      <a:pt x="4237474" y="1650317"/>
                    </a:cubicBezTo>
                    <a:cubicBezTo>
                      <a:pt x="4254428" y="1687086"/>
                      <a:pt x="4268716" y="1721185"/>
                      <a:pt x="4251572" y="1763287"/>
                    </a:cubicBezTo>
                    <a:cubicBezTo>
                      <a:pt x="4244332" y="1781194"/>
                      <a:pt x="4249476" y="1804816"/>
                      <a:pt x="4251380" y="1825393"/>
                    </a:cubicBezTo>
                    <a:cubicBezTo>
                      <a:pt x="4252904" y="1840441"/>
                      <a:pt x="4261478" y="1854920"/>
                      <a:pt x="4261478" y="1869780"/>
                    </a:cubicBezTo>
                    <a:cubicBezTo>
                      <a:pt x="4261478" y="1909408"/>
                      <a:pt x="4271574" y="1944649"/>
                      <a:pt x="4292149" y="1978940"/>
                    </a:cubicBezTo>
                    <a:cubicBezTo>
                      <a:pt x="4300150" y="1992279"/>
                      <a:pt x="4294815" y="2013043"/>
                      <a:pt x="4296911" y="2030378"/>
                    </a:cubicBezTo>
                    <a:cubicBezTo>
                      <a:pt x="4299388" y="2048668"/>
                      <a:pt x="4301673" y="2067525"/>
                      <a:pt x="4307201" y="2085054"/>
                    </a:cubicBezTo>
                    <a:cubicBezTo>
                      <a:pt x="4321679" y="2130393"/>
                      <a:pt x="4338062" y="2175163"/>
                      <a:pt x="4353302" y="2220312"/>
                    </a:cubicBezTo>
                    <a:cubicBezTo>
                      <a:pt x="4365877" y="2257459"/>
                      <a:pt x="4355970" y="2294039"/>
                      <a:pt x="4350636" y="2330806"/>
                    </a:cubicBezTo>
                    <a:cubicBezTo>
                      <a:pt x="4347205" y="2353859"/>
                      <a:pt x="4339013" y="2375383"/>
                      <a:pt x="4351206" y="2401292"/>
                    </a:cubicBezTo>
                    <a:cubicBezTo>
                      <a:pt x="4362828" y="2426059"/>
                      <a:pt x="4360160" y="2457492"/>
                      <a:pt x="4366446" y="2485307"/>
                    </a:cubicBezTo>
                    <a:cubicBezTo>
                      <a:pt x="4371781" y="2508742"/>
                      <a:pt x="4380354" y="2531409"/>
                      <a:pt x="4388736" y="2554079"/>
                    </a:cubicBezTo>
                    <a:cubicBezTo>
                      <a:pt x="4400168" y="2584942"/>
                      <a:pt x="4412167" y="2615421"/>
                      <a:pt x="4406453" y="2649143"/>
                    </a:cubicBezTo>
                    <a:cubicBezTo>
                      <a:pt x="4399976" y="2687436"/>
                      <a:pt x="4424359" y="2713723"/>
                      <a:pt x="4440554" y="2743826"/>
                    </a:cubicBezTo>
                    <a:cubicBezTo>
                      <a:pt x="4451603" y="2764590"/>
                      <a:pt x="4459795" y="2787259"/>
                      <a:pt x="4466653" y="2809930"/>
                    </a:cubicBezTo>
                    <a:cubicBezTo>
                      <a:pt x="4475607" y="2840219"/>
                      <a:pt x="4480941" y="2871462"/>
                      <a:pt x="4489705" y="2901943"/>
                    </a:cubicBezTo>
                    <a:cubicBezTo>
                      <a:pt x="4502848" y="2948047"/>
                      <a:pt x="4513137" y="2994722"/>
                      <a:pt x="4505897" y="3042728"/>
                    </a:cubicBezTo>
                    <a:cubicBezTo>
                      <a:pt x="4502659" y="3064827"/>
                      <a:pt x="4502848" y="3085403"/>
                      <a:pt x="4507613" y="3107500"/>
                    </a:cubicBezTo>
                    <a:cubicBezTo>
                      <a:pt x="4515422" y="3143695"/>
                      <a:pt x="4516376" y="3180844"/>
                      <a:pt x="4545521" y="3209993"/>
                    </a:cubicBezTo>
                    <a:cubicBezTo>
                      <a:pt x="4555811" y="3220280"/>
                      <a:pt x="4558477" y="3238758"/>
                      <a:pt x="4563811" y="3253809"/>
                    </a:cubicBezTo>
                    <a:cubicBezTo>
                      <a:pt x="4570099" y="3271145"/>
                      <a:pt x="4566858" y="3283908"/>
                      <a:pt x="4548570" y="3293244"/>
                    </a:cubicBezTo>
                    <a:cubicBezTo>
                      <a:pt x="4540379" y="3297434"/>
                      <a:pt x="4532378" y="3309437"/>
                      <a:pt x="4531043" y="3318771"/>
                    </a:cubicBezTo>
                    <a:cubicBezTo>
                      <a:pt x="4527043" y="3346776"/>
                      <a:pt x="4532950" y="3372495"/>
                      <a:pt x="4545904" y="3399546"/>
                    </a:cubicBezTo>
                    <a:cubicBezTo>
                      <a:pt x="4558096" y="3424883"/>
                      <a:pt x="4556762" y="3456508"/>
                      <a:pt x="4561524" y="3485275"/>
                    </a:cubicBezTo>
                    <a:cubicBezTo>
                      <a:pt x="4564954" y="3505657"/>
                      <a:pt x="4572002" y="3526042"/>
                      <a:pt x="4572002" y="3546617"/>
                    </a:cubicBezTo>
                    <a:cubicBezTo>
                      <a:pt x="4572002" y="3572146"/>
                      <a:pt x="4565907" y="3597482"/>
                      <a:pt x="4563620" y="3623201"/>
                    </a:cubicBezTo>
                    <a:cubicBezTo>
                      <a:pt x="4561716" y="3643204"/>
                      <a:pt x="4562478" y="3663589"/>
                      <a:pt x="4560192" y="3683591"/>
                    </a:cubicBezTo>
                    <a:cubicBezTo>
                      <a:pt x="4558477" y="3699976"/>
                      <a:pt x="4554096" y="3716168"/>
                      <a:pt x="4550476" y="3732361"/>
                    </a:cubicBezTo>
                    <a:cubicBezTo>
                      <a:pt x="4549142" y="3738267"/>
                      <a:pt x="4543998" y="3744173"/>
                      <a:pt x="4544759" y="3749506"/>
                    </a:cubicBezTo>
                    <a:cubicBezTo>
                      <a:pt x="4552953" y="3802467"/>
                      <a:pt x="4516376" y="3840569"/>
                      <a:pt x="4500182" y="3885338"/>
                    </a:cubicBezTo>
                    <a:cubicBezTo>
                      <a:pt x="4483035" y="3932394"/>
                      <a:pt x="4456748" y="3977925"/>
                      <a:pt x="4464557" y="4030503"/>
                    </a:cubicBezTo>
                    <a:cubicBezTo>
                      <a:pt x="4469319" y="4062318"/>
                      <a:pt x="4480369" y="4092989"/>
                      <a:pt x="4487039" y="4124614"/>
                    </a:cubicBezTo>
                    <a:cubicBezTo>
                      <a:pt x="4489324" y="4135854"/>
                      <a:pt x="4488943" y="4148427"/>
                      <a:pt x="4486656" y="4159667"/>
                    </a:cubicBezTo>
                    <a:cubicBezTo>
                      <a:pt x="4476177" y="4213961"/>
                      <a:pt x="4474653" y="4267493"/>
                      <a:pt x="4491801" y="4320837"/>
                    </a:cubicBezTo>
                    <a:cubicBezTo>
                      <a:pt x="4494659" y="4329979"/>
                      <a:pt x="4497325" y="4339695"/>
                      <a:pt x="4497325" y="4349222"/>
                    </a:cubicBezTo>
                    <a:cubicBezTo>
                      <a:pt x="4497325" y="4401419"/>
                      <a:pt x="4493324" y="4452665"/>
                      <a:pt x="4474653" y="4502579"/>
                    </a:cubicBezTo>
                    <a:cubicBezTo>
                      <a:pt x="4468368" y="4519343"/>
                      <a:pt x="4472368" y="4539728"/>
                      <a:pt x="4470844" y="4558207"/>
                    </a:cubicBezTo>
                    <a:cubicBezTo>
                      <a:pt x="4469511" y="4575351"/>
                      <a:pt x="4468940" y="4592878"/>
                      <a:pt x="4464557" y="4609452"/>
                    </a:cubicBezTo>
                    <a:cubicBezTo>
                      <a:pt x="4458082" y="4633647"/>
                      <a:pt x="4457320" y="4656126"/>
                      <a:pt x="4463033" y="4681083"/>
                    </a:cubicBezTo>
                    <a:cubicBezTo>
                      <a:pt x="4468368" y="4704895"/>
                      <a:pt x="4465702" y="4730614"/>
                      <a:pt x="4465891" y="4755381"/>
                    </a:cubicBezTo>
                    <a:cubicBezTo>
                      <a:pt x="4466082" y="4783004"/>
                      <a:pt x="4466272" y="4810627"/>
                      <a:pt x="4465319" y="4838250"/>
                    </a:cubicBezTo>
                    <a:cubicBezTo>
                      <a:pt x="4464940" y="4849300"/>
                      <a:pt x="4457320" y="4861873"/>
                      <a:pt x="4460367" y="4871019"/>
                    </a:cubicBezTo>
                    <a:cubicBezTo>
                      <a:pt x="4470653" y="4900546"/>
                      <a:pt x="4458271" y="4930075"/>
                      <a:pt x="4463795" y="4959602"/>
                    </a:cubicBezTo>
                    <a:cubicBezTo>
                      <a:pt x="4466653" y="4974082"/>
                      <a:pt x="4458844" y="4990465"/>
                      <a:pt x="4458082" y="5006086"/>
                    </a:cubicBezTo>
                    <a:cubicBezTo>
                      <a:pt x="4456748" y="5031614"/>
                      <a:pt x="4457320" y="5057141"/>
                      <a:pt x="4456937" y="5082670"/>
                    </a:cubicBezTo>
                    <a:cubicBezTo>
                      <a:pt x="4456748" y="5091052"/>
                      <a:pt x="4455986" y="5099245"/>
                      <a:pt x="4455603" y="5107627"/>
                    </a:cubicBezTo>
                    <a:cubicBezTo>
                      <a:pt x="4455223" y="5115057"/>
                      <a:pt x="4453508" y="5122867"/>
                      <a:pt x="4454840" y="5129916"/>
                    </a:cubicBezTo>
                    <a:cubicBezTo>
                      <a:pt x="4459605" y="5155445"/>
                      <a:pt x="4467415" y="5180591"/>
                      <a:pt x="4470464" y="5206308"/>
                    </a:cubicBezTo>
                    <a:cubicBezTo>
                      <a:pt x="4473130" y="5228597"/>
                      <a:pt x="4469511" y="5251650"/>
                      <a:pt x="4471415" y="5274129"/>
                    </a:cubicBezTo>
                    <a:cubicBezTo>
                      <a:pt x="4474653" y="5313754"/>
                      <a:pt x="4480369" y="5353379"/>
                      <a:pt x="4483990" y="5393005"/>
                    </a:cubicBezTo>
                    <a:cubicBezTo>
                      <a:pt x="4484752" y="5401579"/>
                      <a:pt x="4479988" y="5410531"/>
                      <a:pt x="4479607" y="5419295"/>
                    </a:cubicBezTo>
                    <a:cubicBezTo>
                      <a:pt x="4478656" y="5446728"/>
                      <a:pt x="4478464" y="5474161"/>
                      <a:pt x="4477894" y="5501594"/>
                    </a:cubicBezTo>
                    <a:cubicBezTo>
                      <a:pt x="4477702" y="5517215"/>
                      <a:pt x="4478273" y="5533027"/>
                      <a:pt x="4476560" y="5548460"/>
                    </a:cubicBezTo>
                    <a:cubicBezTo>
                      <a:pt x="4474273" y="5568842"/>
                      <a:pt x="4470844" y="5587321"/>
                      <a:pt x="4485703" y="5606372"/>
                    </a:cubicBezTo>
                    <a:cubicBezTo>
                      <a:pt x="4508755" y="5635711"/>
                      <a:pt x="4499801" y="5673050"/>
                      <a:pt x="4505134" y="5706959"/>
                    </a:cubicBezTo>
                    <a:cubicBezTo>
                      <a:pt x="4506468" y="5715723"/>
                      <a:pt x="4506659" y="5724678"/>
                      <a:pt x="4508183" y="5733440"/>
                    </a:cubicBezTo>
                    <a:cubicBezTo>
                      <a:pt x="4511041" y="5749634"/>
                      <a:pt x="4514279" y="5765635"/>
                      <a:pt x="4517519" y="5781830"/>
                    </a:cubicBezTo>
                    <a:cubicBezTo>
                      <a:pt x="4518089" y="5784686"/>
                      <a:pt x="4518281" y="5787924"/>
                      <a:pt x="4519234" y="5790592"/>
                    </a:cubicBezTo>
                    <a:cubicBezTo>
                      <a:pt x="4527233" y="5815169"/>
                      <a:pt x="4536378" y="5839361"/>
                      <a:pt x="4542855" y="5864318"/>
                    </a:cubicBezTo>
                    <a:cubicBezTo>
                      <a:pt x="4546095" y="5876511"/>
                      <a:pt x="4546476" y="5890037"/>
                      <a:pt x="4544759" y="5902610"/>
                    </a:cubicBezTo>
                    <a:cubicBezTo>
                      <a:pt x="4539808" y="5939377"/>
                      <a:pt x="4537712" y="5975764"/>
                      <a:pt x="4544951" y="6012723"/>
                    </a:cubicBezTo>
                    <a:cubicBezTo>
                      <a:pt x="4547808" y="6027392"/>
                      <a:pt x="4543045" y="6043776"/>
                      <a:pt x="4541332" y="6059397"/>
                    </a:cubicBezTo>
                    <a:cubicBezTo>
                      <a:pt x="4536759" y="6096736"/>
                      <a:pt x="4531805" y="6134075"/>
                      <a:pt x="4527426" y="6171605"/>
                    </a:cubicBezTo>
                    <a:cubicBezTo>
                      <a:pt x="4524758" y="6195037"/>
                      <a:pt x="4523234" y="6218660"/>
                      <a:pt x="4520568" y="6242093"/>
                    </a:cubicBezTo>
                    <a:cubicBezTo>
                      <a:pt x="4517327" y="6269144"/>
                      <a:pt x="4512375" y="6296005"/>
                      <a:pt x="4509706" y="6323058"/>
                    </a:cubicBezTo>
                    <a:cubicBezTo>
                      <a:pt x="4506659" y="6353919"/>
                      <a:pt x="4506089" y="6384972"/>
                      <a:pt x="4502848" y="6415833"/>
                    </a:cubicBezTo>
                    <a:cubicBezTo>
                      <a:pt x="4496563" y="6472225"/>
                      <a:pt x="4489132" y="6528424"/>
                      <a:pt x="4482084" y="6584812"/>
                    </a:cubicBezTo>
                    <a:cubicBezTo>
                      <a:pt x="4475226" y="6639488"/>
                      <a:pt x="4469129" y="6694164"/>
                      <a:pt x="4460557" y="6748458"/>
                    </a:cubicBezTo>
                    <a:cubicBezTo>
                      <a:pt x="4456937" y="6771319"/>
                      <a:pt x="4447030" y="6793035"/>
                      <a:pt x="4441507" y="6815516"/>
                    </a:cubicBezTo>
                    <a:lnTo>
                      <a:pt x="4431806" y="6858001"/>
                    </a:lnTo>
                    <a:lnTo>
                      <a:pt x="4259554" y="6858001"/>
                    </a:lnTo>
                    <a:lnTo>
                      <a:pt x="4259554" y="6858002"/>
                    </a:lnTo>
                    <a:lnTo>
                      <a:pt x="0" y="6858002"/>
                    </a:lnTo>
                    <a:lnTo>
                      <a:pt x="0" y="2"/>
                    </a:lnTo>
                    <a:lnTo>
                      <a:pt x="3766492" y="1"/>
                    </a:lnTo>
                    <a:lnTo>
                      <a:pt x="3769210" y="21486"/>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9">
                <a:extLst>
                  <a:ext uri="{FF2B5EF4-FFF2-40B4-BE49-F238E27FC236}">
                    <a16:creationId xmlns:a16="http://schemas.microsoft.com/office/drawing/2014/main" id="{D56F11D0-7966-41FE-AAB9-EC0C54F11F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1"/>
                <a:ext cx="4572002" cy="6858002"/>
              </a:xfrm>
              <a:custGeom>
                <a:avLst/>
                <a:gdLst>
                  <a:gd name="connsiteX0" fmla="*/ 4214994 w 4572002"/>
                  <a:gd name="connsiteY0" fmla="*/ 6564620 h 6858002"/>
                  <a:gd name="connsiteX1" fmla="*/ 4214994 w 4572002"/>
                  <a:gd name="connsiteY1" fmla="*/ 6564621 h 6858002"/>
                  <a:gd name="connsiteX2" fmla="*/ 4237474 w 4572002"/>
                  <a:gd name="connsiteY2" fmla="*/ 6588626 h 6858002"/>
                  <a:gd name="connsiteX3" fmla="*/ 4254096 w 4572002"/>
                  <a:gd name="connsiteY3" fmla="*/ 6625225 h 6858002"/>
                  <a:gd name="connsiteX4" fmla="*/ 4247001 w 4572002"/>
                  <a:gd name="connsiteY4" fmla="*/ 6662540 h 6858002"/>
                  <a:gd name="connsiteX5" fmla="*/ 4247000 w 4572002"/>
                  <a:gd name="connsiteY5" fmla="*/ 6662541 h 6858002"/>
                  <a:gd name="connsiteX6" fmla="*/ 4246999 w 4572002"/>
                  <a:gd name="connsiteY6" fmla="*/ 6662544 h 6858002"/>
                  <a:gd name="connsiteX7" fmla="*/ 4235550 w 4572002"/>
                  <a:gd name="connsiteY7" fmla="*/ 6683027 h 6858002"/>
                  <a:gd name="connsiteX8" fmla="*/ 4232403 w 4572002"/>
                  <a:gd name="connsiteY8" fmla="*/ 6702976 h 6858002"/>
                  <a:gd name="connsiteX9" fmla="*/ 4232403 w 4572002"/>
                  <a:gd name="connsiteY9" fmla="*/ 6702977 h 6858002"/>
                  <a:gd name="connsiteX10" fmla="*/ 4246238 w 4572002"/>
                  <a:gd name="connsiteY10" fmla="*/ 6742553 h 6858002"/>
                  <a:gd name="connsiteX11" fmla="*/ 4246239 w 4572002"/>
                  <a:gd name="connsiteY11" fmla="*/ 6742555 h 6858002"/>
                  <a:gd name="connsiteX12" fmla="*/ 4265716 w 4572002"/>
                  <a:gd name="connsiteY12" fmla="*/ 6812062 h 6858002"/>
                  <a:gd name="connsiteX13" fmla="*/ 4265717 w 4572002"/>
                  <a:gd name="connsiteY13" fmla="*/ 6812064 h 6858002"/>
                  <a:gd name="connsiteX14" fmla="*/ 4265717 w 4572002"/>
                  <a:gd name="connsiteY14" fmla="*/ 6812063 h 6858002"/>
                  <a:gd name="connsiteX15" fmla="*/ 4265716 w 4572002"/>
                  <a:gd name="connsiteY15" fmla="*/ 6812062 h 6858002"/>
                  <a:gd name="connsiteX16" fmla="*/ 4260942 w 4572002"/>
                  <a:gd name="connsiteY16" fmla="*/ 6776800 h 6858002"/>
                  <a:gd name="connsiteX17" fmla="*/ 4246239 w 4572002"/>
                  <a:gd name="connsiteY17" fmla="*/ 6742555 h 6858002"/>
                  <a:gd name="connsiteX18" fmla="*/ 4246238 w 4572002"/>
                  <a:gd name="connsiteY18" fmla="*/ 6742552 h 6858002"/>
                  <a:gd name="connsiteX19" fmla="*/ 4232403 w 4572002"/>
                  <a:gd name="connsiteY19" fmla="*/ 6702976 h 6858002"/>
                  <a:gd name="connsiteX20" fmla="*/ 4246999 w 4572002"/>
                  <a:gd name="connsiteY20" fmla="*/ 6662544 h 6858002"/>
                  <a:gd name="connsiteX21" fmla="*/ 4247000 w 4572002"/>
                  <a:gd name="connsiteY21" fmla="*/ 6662542 h 6858002"/>
                  <a:gd name="connsiteX22" fmla="*/ 4247001 w 4572002"/>
                  <a:gd name="connsiteY22" fmla="*/ 6662540 h 6858002"/>
                  <a:gd name="connsiteX23" fmla="*/ 4254084 w 4572002"/>
                  <a:gd name="connsiteY23" fmla="*/ 6645552 h 6858002"/>
                  <a:gd name="connsiteX24" fmla="*/ 4254096 w 4572002"/>
                  <a:gd name="connsiteY24" fmla="*/ 6625225 h 6858002"/>
                  <a:gd name="connsiteX25" fmla="*/ 4254096 w 4572002"/>
                  <a:gd name="connsiteY25" fmla="*/ 6625224 h 6858002"/>
                  <a:gd name="connsiteX26" fmla="*/ 4237474 w 4572002"/>
                  <a:gd name="connsiteY26" fmla="*/ 6588625 h 6858002"/>
                  <a:gd name="connsiteX27" fmla="*/ 4295315 w 4572002"/>
                  <a:gd name="connsiteY27" fmla="*/ 6438981 h 6858002"/>
                  <a:gd name="connsiteX28" fmla="*/ 4275385 w 4572002"/>
                  <a:gd name="connsiteY28" fmla="*/ 6463840 h 6858002"/>
                  <a:gd name="connsiteX29" fmla="*/ 4275382 w 4572002"/>
                  <a:gd name="connsiteY29" fmla="*/ 6463849 h 6858002"/>
                  <a:gd name="connsiteX30" fmla="*/ 4261587 w 4572002"/>
                  <a:gd name="connsiteY30" fmla="*/ 6513012 h 6858002"/>
                  <a:gd name="connsiteX31" fmla="*/ 4242781 w 4572002"/>
                  <a:gd name="connsiteY31" fmla="*/ 6546194 h 6858002"/>
                  <a:gd name="connsiteX32" fmla="*/ 4242781 w 4572002"/>
                  <a:gd name="connsiteY32" fmla="*/ 6546195 h 6858002"/>
                  <a:gd name="connsiteX33" fmla="*/ 4259120 w 4572002"/>
                  <a:gd name="connsiteY33" fmla="*/ 6521804 h 6858002"/>
                  <a:gd name="connsiteX34" fmla="*/ 4261587 w 4572002"/>
                  <a:gd name="connsiteY34" fmla="*/ 6513012 h 6858002"/>
                  <a:gd name="connsiteX35" fmla="*/ 4264398 w 4572002"/>
                  <a:gd name="connsiteY35" fmla="*/ 6508052 h 6858002"/>
                  <a:gd name="connsiteX36" fmla="*/ 4275382 w 4572002"/>
                  <a:gd name="connsiteY36" fmla="*/ 6463849 h 6858002"/>
                  <a:gd name="connsiteX37" fmla="*/ 4275385 w 4572002"/>
                  <a:gd name="connsiteY37" fmla="*/ 6463841 h 6858002"/>
                  <a:gd name="connsiteX38" fmla="*/ 4295315 w 4572002"/>
                  <a:gd name="connsiteY38" fmla="*/ 6438981 h 6858002"/>
                  <a:gd name="connsiteX39" fmla="*/ 4381289 w 4572002"/>
                  <a:gd name="connsiteY39" fmla="*/ 6365204 h 6858002"/>
                  <a:gd name="connsiteX40" fmla="*/ 4380008 w 4572002"/>
                  <a:gd name="connsiteY40" fmla="*/ 6387910 h 6858002"/>
                  <a:gd name="connsiteX41" fmla="*/ 4378243 w 4572002"/>
                  <a:gd name="connsiteY41" fmla="*/ 6391549 h 6858002"/>
                  <a:gd name="connsiteX42" fmla="*/ 4370589 w 4572002"/>
                  <a:gd name="connsiteY42" fmla="*/ 6407332 h 6858002"/>
                  <a:gd name="connsiteX43" fmla="*/ 4370589 w 4572002"/>
                  <a:gd name="connsiteY43" fmla="*/ 6407333 h 6858002"/>
                  <a:gd name="connsiteX44" fmla="*/ 4378243 w 4572002"/>
                  <a:gd name="connsiteY44" fmla="*/ 6391549 h 6858002"/>
                  <a:gd name="connsiteX45" fmla="*/ 4380008 w 4572002"/>
                  <a:gd name="connsiteY45" fmla="*/ 6387910 h 6858002"/>
                  <a:gd name="connsiteX46" fmla="*/ 4142220 w 4572002"/>
                  <a:gd name="connsiteY46" fmla="*/ 4221391 h 6858002"/>
                  <a:gd name="connsiteX47" fmla="*/ 4142220 w 4572002"/>
                  <a:gd name="connsiteY47" fmla="*/ 4221392 h 6858002"/>
                  <a:gd name="connsiteX48" fmla="*/ 4147936 w 4572002"/>
                  <a:gd name="connsiteY48" fmla="*/ 4253015 h 6858002"/>
                  <a:gd name="connsiteX49" fmla="*/ 4187752 w 4572002"/>
                  <a:gd name="connsiteY49" fmla="*/ 4324646 h 6858002"/>
                  <a:gd name="connsiteX50" fmla="*/ 4196706 w 4572002"/>
                  <a:gd name="connsiteY50" fmla="*/ 4363891 h 6858002"/>
                  <a:gd name="connsiteX51" fmla="*/ 4195944 w 4572002"/>
                  <a:gd name="connsiteY51" fmla="*/ 4482004 h 6858002"/>
                  <a:gd name="connsiteX52" fmla="*/ 4135934 w 4572002"/>
                  <a:gd name="connsiteY52" fmla="*/ 4659174 h 6858002"/>
                  <a:gd name="connsiteX53" fmla="*/ 4127932 w 4572002"/>
                  <a:gd name="connsiteY53" fmla="*/ 4677655 h 6858002"/>
                  <a:gd name="connsiteX54" fmla="*/ 4118025 w 4572002"/>
                  <a:gd name="connsiteY54" fmla="*/ 4767764 h 6858002"/>
                  <a:gd name="connsiteX55" fmla="*/ 4116716 w 4572002"/>
                  <a:gd name="connsiteY55" fmla="*/ 4800483 h 6858002"/>
                  <a:gd name="connsiteX56" fmla="*/ 4116716 w 4572002"/>
                  <a:gd name="connsiteY56" fmla="*/ 4800484 h 6858002"/>
                  <a:gd name="connsiteX57" fmla="*/ 4131552 w 4572002"/>
                  <a:gd name="connsiteY57" fmla="*/ 4828917 h 6858002"/>
                  <a:gd name="connsiteX58" fmla="*/ 4153733 w 4572002"/>
                  <a:gd name="connsiteY58" fmla="*/ 4863343 h 6858002"/>
                  <a:gd name="connsiteX59" fmla="*/ 4161262 w 4572002"/>
                  <a:gd name="connsiteY59" fmla="*/ 4889275 h 6858002"/>
                  <a:gd name="connsiteX60" fmla="*/ 4159557 w 4572002"/>
                  <a:gd name="connsiteY60" fmla="*/ 4912168 h 6858002"/>
                  <a:gd name="connsiteX61" fmla="*/ 4158155 w 4572002"/>
                  <a:gd name="connsiteY61" fmla="*/ 4933804 h 6858002"/>
                  <a:gd name="connsiteX62" fmla="*/ 4158155 w 4572002"/>
                  <a:gd name="connsiteY62" fmla="*/ 4933805 h 6858002"/>
                  <a:gd name="connsiteX63" fmla="*/ 4162914 w 4572002"/>
                  <a:gd name="connsiteY63" fmla="*/ 4952673 h 6858002"/>
                  <a:gd name="connsiteX64" fmla="*/ 4165707 w 4572002"/>
                  <a:gd name="connsiteY64" fmla="*/ 4957454 h 6858002"/>
                  <a:gd name="connsiteX65" fmla="*/ 4166985 w 4572002"/>
                  <a:gd name="connsiteY65" fmla="*/ 4961456 h 6858002"/>
                  <a:gd name="connsiteX66" fmla="*/ 4182989 w 4572002"/>
                  <a:gd name="connsiteY66" fmla="*/ 4987038 h 6858002"/>
                  <a:gd name="connsiteX67" fmla="*/ 4209468 w 4572002"/>
                  <a:gd name="connsiteY67" fmla="*/ 5041522 h 6858002"/>
                  <a:gd name="connsiteX68" fmla="*/ 4216684 w 4572002"/>
                  <a:gd name="connsiteY68" fmla="*/ 5072376 h 6858002"/>
                  <a:gd name="connsiteX69" fmla="*/ 4222587 w 4572002"/>
                  <a:gd name="connsiteY69" fmla="*/ 5087441 h 6858002"/>
                  <a:gd name="connsiteX70" fmla="*/ 4235615 w 4572002"/>
                  <a:gd name="connsiteY70" fmla="*/ 5133220 h 6858002"/>
                  <a:gd name="connsiteX71" fmla="*/ 4235616 w 4572002"/>
                  <a:gd name="connsiteY71" fmla="*/ 5133225 h 6858002"/>
                  <a:gd name="connsiteX72" fmla="*/ 4228901 w 4572002"/>
                  <a:gd name="connsiteY72" fmla="*/ 5166113 h 6858002"/>
                  <a:gd name="connsiteX73" fmla="*/ 4228901 w 4572002"/>
                  <a:gd name="connsiteY73" fmla="*/ 5166114 h 6858002"/>
                  <a:gd name="connsiteX74" fmla="*/ 4229593 w 4572002"/>
                  <a:gd name="connsiteY74" fmla="*/ 5172091 h 6858002"/>
                  <a:gd name="connsiteX75" fmla="*/ 4232139 w 4572002"/>
                  <a:gd name="connsiteY75" fmla="*/ 5179068 h 6858002"/>
                  <a:gd name="connsiteX76" fmla="*/ 4231973 w 4572002"/>
                  <a:gd name="connsiteY76" fmla="*/ 5229434 h 6858002"/>
                  <a:gd name="connsiteX77" fmla="*/ 4225669 w 4572002"/>
                  <a:gd name="connsiteY77" fmla="*/ 5241089 h 6858002"/>
                  <a:gd name="connsiteX78" fmla="*/ 4208517 w 4572002"/>
                  <a:gd name="connsiteY78" fmla="*/ 5272796 h 6858002"/>
                  <a:gd name="connsiteX79" fmla="*/ 4184613 w 4572002"/>
                  <a:gd name="connsiteY79" fmla="*/ 5312288 h 6858002"/>
                  <a:gd name="connsiteX80" fmla="*/ 4183557 w 4572002"/>
                  <a:gd name="connsiteY80" fmla="*/ 5321350 h 6858002"/>
                  <a:gd name="connsiteX81" fmla="*/ 4181083 w 4572002"/>
                  <a:gd name="connsiteY81" fmla="*/ 5326163 h 6858002"/>
                  <a:gd name="connsiteX82" fmla="*/ 4179637 w 4572002"/>
                  <a:gd name="connsiteY82" fmla="*/ 5355014 h 6858002"/>
                  <a:gd name="connsiteX83" fmla="*/ 4179637 w 4572002"/>
                  <a:gd name="connsiteY83" fmla="*/ 5355015 h 6858002"/>
                  <a:gd name="connsiteX84" fmla="*/ 4184513 w 4572002"/>
                  <a:gd name="connsiteY84" fmla="*/ 5385385 h 6858002"/>
                  <a:gd name="connsiteX85" fmla="*/ 4192704 w 4572002"/>
                  <a:gd name="connsiteY85" fmla="*/ 5425583 h 6858002"/>
                  <a:gd name="connsiteX86" fmla="*/ 4204327 w 4572002"/>
                  <a:gd name="connsiteY86" fmla="*/ 5480638 h 6858002"/>
                  <a:gd name="connsiteX87" fmla="*/ 4208850 w 4572002"/>
                  <a:gd name="connsiteY87" fmla="*/ 5507668 h 6858002"/>
                  <a:gd name="connsiteX88" fmla="*/ 4198232 w 4572002"/>
                  <a:gd name="connsiteY88" fmla="*/ 5531692 h 6858002"/>
                  <a:gd name="connsiteX89" fmla="*/ 4198231 w 4572002"/>
                  <a:gd name="connsiteY89" fmla="*/ 5531693 h 6858002"/>
                  <a:gd name="connsiteX90" fmla="*/ 4188085 w 4572002"/>
                  <a:gd name="connsiteY90" fmla="*/ 5547578 h 6858002"/>
                  <a:gd name="connsiteX91" fmla="*/ 4188085 w 4572002"/>
                  <a:gd name="connsiteY91" fmla="*/ 5547579 h 6858002"/>
                  <a:gd name="connsiteX92" fmla="*/ 4197659 w 4572002"/>
                  <a:gd name="connsiteY92" fmla="*/ 5562747 h 6858002"/>
                  <a:gd name="connsiteX93" fmla="*/ 4268907 w 4572002"/>
                  <a:gd name="connsiteY93" fmla="*/ 5704484 h 6858002"/>
                  <a:gd name="connsiteX94" fmla="*/ 4274812 w 4572002"/>
                  <a:gd name="connsiteY94" fmla="*/ 5740489 h 6858002"/>
                  <a:gd name="connsiteX95" fmla="*/ 4283578 w 4572002"/>
                  <a:gd name="connsiteY95" fmla="*/ 5760874 h 6858002"/>
                  <a:gd name="connsiteX96" fmla="*/ 4371973 w 4572002"/>
                  <a:gd name="connsiteY96" fmla="*/ 5883752 h 6858002"/>
                  <a:gd name="connsiteX97" fmla="*/ 4371974 w 4572002"/>
                  <a:gd name="connsiteY97" fmla="*/ 5883757 h 6858002"/>
                  <a:gd name="connsiteX98" fmla="*/ 4389877 w 4572002"/>
                  <a:gd name="connsiteY98" fmla="*/ 5935946 h 6858002"/>
                  <a:gd name="connsiteX99" fmla="*/ 4389878 w 4572002"/>
                  <a:gd name="connsiteY99" fmla="*/ 5935950 h 6858002"/>
                  <a:gd name="connsiteX100" fmla="*/ 4386259 w 4572002"/>
                  <a:gd name="connsiteY100" fmla="*/ 5993290 h 6858002"/>
                  <a:gd name="connsiteX101" fmla="*/ 4386259 w 4572002"/>
                  <a:gd name="connsiteY101" fmla="*/ 5993291 h 6858002"/>
                  <a:gd name="connsiteX102" fmla="*/ 4379782 w 4572002"/>
                  <a:gd name="connsiteY102" fmla="*/ 6026440 h 6858002"/>
                  <a:gd name="connsiteX103" fmla="*/ 4323583 w 4572002"/>
                  <a:gd name="connsiteY103" fmla="*/ 6108738 h 6858002"/>
                  <a:gd name="connsiteX104" fmla="*/ 4309890 w 4572002"/>
                  <a:gd name="connsiteY104" fmla="*/ 6133314 h 6858002"/>
                  <a:gd name="connsiteX105" fmla="*/ 4309890 w 4572002"/>
                  <a:gd name="connsiteY105" fmla="*/ 6133315 h 6858002"/>
                  <a:gd name="connsiteX106" fmla="*/ 4313591 w 4572002"/>
                  <a:gd name="connsiteY106" fmla="*/ 6143190 h 6858002"/>
                  <a:gd name="connsiteX107" fmla="*/ 4325486 w 4572002"/>
                  <a:gd name="connsiteY107" fmla="*/ 6155600 h 6858002"/>
                  <a:gd name="connsiteX108" fmla="*/ 4325488 w 4572002"/>
                  <a:gd name="connsiteY108" fmla="*/ 6155603 h 6858002"/>
                  <a:gd name="connsiteX109" fmla="*/ 4364160 w 4572002"/>
                  <a:gd name="connsiteY109" fmla="*/ 6228757 h 6858002"/>
                  <a:gd name="connsiteX110" fmla="*/ 4381497 w 4572002"/>
                  <a:gd name="connsiteY110" fmla="*/ 6361540 h 6858002"/>
                  <a:gd name="connsiteX111" fmla="*/ 4381497 w 4572002"/>
                  <a:gd name="connsiteY111" fmla="*/ 6361539 h 6858002"/>
                  <a:gd name="connsiteX112" fmla="*/ 4364160 w 4572002"/>
                  <a:gd name="connsiteY112" fmla="*/ 6228756 h 6858002"/>
                  <a:gd name="connsiteX113" fmla="*/ 4325488 w 4572002"/>
                  <a:gd name="connsiteY113" fmla="*/ 6155602 h 6858002"/>
                  <a:gd name="connsiteX114" fmla="*/ 4325486 w 4572002"/>
                  <a:gd name="connsiteY114" fmla="*/ 6155600 h 6858002"/>
                  <a:gd name="connsiteX115" fmla="*/ 4309890 w 4572002"/>
                  <a:gd name="connsiteY115" fmla="*/ 6133315 h 6858002"/>
                  <a:gd name="connsiteX116" fmla="*/ 4323583 w 4572002"/>
                  <a:gd name="connsiteY116" fmla="*/ 6108739 h 6858002"/>
                  <a:gd name="connsiteX117" fmla="*/ 4379782 w 4572002"/>
                  <a:gd name="connsiteY117" fmla="*/ 6026441 h 6858002"/>
                  <a:gd name="connsiteX118" fmla="*/ 4386259 w 4572002"/>
                  <a:gd name="connsiteY118" fmla="*/ 5993292 h 6858002"/>
                  <a:gd name="connsiteX119" fmla="*/ 4386259 w 4572002"/>
                  <a:gd name="connsiteY119" fmla="*/ 5993290 h 6858002"/>
                  <a:gd name="connsiteX120" fmla="*/ 4389712 w 4572002"/>
                  <a:gd name="connsiteY120" fmla="*/ 5964477 h 6858002"/>
                  <a:gd name="connsiteX121" fmla="*/ 4389878 w 4572002"/>
                  <a:gd name="connsiteY121" fmla="*/ 5935950 h 6858002"/>
                  <a:gd name="connsiteX122" fmla="*/ 4389878 w 4572002"/>
                  <a:gd name="connsiteY122" fmla="*/ 5935949 h 6858002"/>
                  <a:gd name="connsiteX123" fmla="*/ 4389877 w 4572002"/>
                  <a:gd name="connsiteY123" fmla="*/ 5935946 h 6858002"/>
                  <a:gd name="connsiteX124" fmla="*/ 4382997 w 4572002"/>
                  <a:gd name="connsiteY124" fmla="*/ 5909351 h 6858002"/>
                  <a:gd name="connsiteX125" fmla="*/ 4371974 w 4572002"/>
                  <a:gd name="connsiteY125" fmla="*/ 5883757 h 6858002"/>
                  <a:gd name="connsiteX126" fmla="*/ 4371973 w 4572002"/>
                  <a:gd name="connsiteY126" fmla="*/ 5883751 h 6858002"/>
                  <a:gd name="connsiteX127" fmla="*/ 4283578 w 4572002"/>
                  <a:gd name="connsiteY127" fmla="*/ 5760873 h 6858002"/>
                  <a:gd name="connsiteX128" fmla="*/ 4274812 w 4572002"/>
                  <a:gd name="connsiteY128" fmla="*/ 5740488 h 6858002"/>
                  <a:gd name="connsiteX129" fmla="*/ 4268907 w 4572002"/>
                  <a:gd name="connsiteY129" fmla="*/ 5704483 h 6858002"/>
                  <a:gd name="connsiteX130" fmla="*/ 4197659 w 4572002"/>
                  <a:gd name="connsiteY130" fmla="*/ 5562746 h 6858002"/>
                  <a:gd name="connsiteX131" fmla="*/ 4188085 w 4572002"/>
                  <a:gd name="connsiteY131" fmla="*/ 5547578 h 6858002"/>
                  <a:gd name="connsiteX132" fmla="*/ 4198231 w 4572002"/>
                  <a:gd name="connsiteY132" fmla="*/ 5531694 h 6858002"/>
                  <a:gd name="connsiteX133" fmla="*/ 4198232 w 4572002"/>
                  <a:gd name="connsiteY133" fmla="*/ 5531692 h 6858002"/>
                  <a:gd name="connsiteX134" fmla="*/ 4206630 w 4572002"/>
                  <a:gd name="connsiteY134" fmla="*/ 5520422 h 6858002"/>
                  <a:gd name="connsiteX135" fmla="*/ 4208850 w 4572002"/>
                  <a:gd name="connsiteY135" fmla="*/ 5507668 h 6858002"/>
                  <a:gd name="connsiteX136" fmla="*/ 4208850 w 4572002"/>
                  <a:gd name="connsiteY136" fmla="*/ 5507667 h 6858002"/>
                  <a:gd name="connsiteX137" fmla="*/ 4204327 w 4572002"/>
                  <a:gd name="connsiteY137" fmla="*/ 5480637 h 6858002"/>
                  <a:gd name="connsiteX138" fmla="*/ 4192704 w 4572002"/>
                  <a:gd name="connsiteY138" fmla="*/ 5425582 h 6858002"/>
                  <a:gd name="connsiteX139" fmla="*/ 4184513 w 4572002"/>
                  <a:gd name="connsiteY139" fmla="*/ 5385384 h 6858002"/>
                  <a:gd name="connsiteX140" fmla="*/ 4179637 w 4572002"/>
                  <a:gd name="connsiteY140" fmla="*/ 5355014 h 6858002"/>
                  <a:gd name="connsiteX141" fmla="*/ 4183557 w 4572002"/>
                  <a:gd name="connsiteY141" fmla="*/ 5321350 h 6858002"/>
                  <a:gd name="connsiteX142" fmla="*/ 4208517 w 4572002"/>
                  <a:gd name="connsiteY142" fmla="*/ 5272797 h 6858002"/>
                  <a:gd name="connsiteX143" fmla="*/ 4225669 w 4572002"/>
                  <a:gd name="connsiteY143" fmla="*/ 5241089 h 6858002"/>
                  <a:gd name="connsiteX144" fmla="*/ 4231973 w 4572002"/>
                  <a:gd name="connsiteY144" fmla="*/ 5229433 h 6858002"/>
                  <a:gd name="connsiteX145" fmla="*/ 4232139 w 4572002"/>
                  <a:gd name="connsiteY145" fmla="*/ 5179068 h 6858002"/>
                  <a:gd name="connsiteX146" fmla="*/ 4232139 w 4572002"/>
                  <a:gd name="connsiteY146" fmla="*/ 5179067 h 6858002"/>
                  <a:gd name="connsiteX147" fmla="*/ 4229593 w 4572002"/>
                  <a:gd name="connsiteY147" fmla="*/ 5172090 h 6858002"/>
                  <a:gd name="connsiteX148" fmla="*/ 4228901 w 4572002"/>
                  <a:gd name="connsiteY148" fmla="*/ 5166114 h 6858002"/>
                  <a:gd name="connsiteX149" fmla="*/ 4235616 w 4572002"/>
                  <a:gd name="connsiteY149" fmla="*/ 5133225 h 6858002"/>
                  <a:gd name="connsiteX150" fmla="*/ 4235616 w 4572002"/>
                  <a:gd name="connsiteY150" fmla="*/ 5133224 h 6858002"/>
                  <a:gd name="connsiteX151" fmla="*/ 4235615 w 4572002"/>
                  <a:gd name="connsiteY151" fmla="*/ 5133220 h 6858002"/>
                  <a:gd name="connsiteX152" fmla="*/ 4228473 w 4572002"/>
                  <a:gd name="connsiteY152" fmla="*/ 5102461 h 6858002"/>
                  <a:gd name="connsiteX153" fmla="*/ 4222587 w 4572002"/>
                  <a:gd name="connsiteY153" fmla="*/ 5087441 h 6858002"/>
                  <a:gd name="connsiteX154" fmla="*/ 4222582 w 4572002"/>
                  <a:gd name="connsiteY154" fmla="*/ 5087423 h 6858002"/>
                  <a:gd name="connsiteX155" fmla="*/ 4209468 w 4572002"/>
                  <a:gd name="connsiteY155" fmla="*/ 5041521 h 6858002"/>
                  <a:gd name="connsiteX156" fmla="*/ 4182989 w 4572002"/>
                  <a:gd name="connsiteY156" fmla="*/ 4987037 h 6858002"/>
                  <a:gd name="connsiteX157" fmla="*/ 4165707 w 4572002"/>
                  <a:gd name="connsiteY157" fmla="*/ 4957454 h 6858002"/>
                  <a:gd name="connsiteX158" fmla="*/ 4158155 w 4572002"/>
                  <a:gd name="connsiteY158" fmla="*/ 4933805 h 6858002"/>
                  <a:gd name="connsiteX159" fmla="*/ 4159557 w 4572002"/>
                  <a:gd name="connsiteY159" fmla="*/ 4912169 h 6858002"/>
                  <a:gd name="connsiteX160" fmla="*/ 4161262 w 4572002"/>
                  <a:gd name="connsiteY160" fmla="*/ 4889276 h 6858002"/>
                  <a:gd name="connsiteX161" fmla="*/ 4161262 w 4572002"/>
                  <a:gd name="connsiteY161" fmla="*/ 4889275 h 6858002"/>
                  <a:gd name="connsiteX162" fmla="*/ 4156484 w 4572002"/>
                  <a:gd name="connsiteY162" fmla="*/ 4867614 h 6858002"/>
                  <a:gd name="connsiteX163" fmla="*/ 4153733 w 4572002"/>
                  <a:gd name="connsiteY163" fmla="*/ 4863343 h 6858002"/>
                  <a:gd name="connsiteX164" fmla="*/ 4151983 w 4572002"/>
                  <a:gd name="connsiteY164" fmla="*/ 4857317 h 6858002"/>
                  <a:gd name="connsiteX165" fmla="*/ 4131552 w 4572002"/>
                  <a:gd name="connsiteY165" fmla="*/ 4828916 h 6858002"/>
                  <a:gd name="connsiteX166" fmla="*/ 4116716 w 4572002"/>
                  <a:gd name="connsiteY166" fmla="*/ 4800483 h 6858002"/>
                  <a:gd name="connsiteX167" fmla="*/ 4118025 w 4572002"/>
                  <a:gd name="connsiteY167" fmla="*/ 4767765 h 6858002"/>
                  <a:gd name="connsiteX168" fmla="*/ 4127932 w 4572002"/>
                  <a:gd name="connsiteY168" fmla="*/ 4677656 h 6858002"/>
                  <a:gd name="connsiteX169" fmla="*/ 4135934 w 4572002"/>
                  <a:gd name="connsiteY169" fmla="*/ 4659175 h 6858002"/>
                  <a:gd name="connsiteX170" fmla="*/ 4195944 w 4572002"/>
                  <a:gd name="connsiteY170" fmla="*/ 4482005 h 6858002"/>
                  <a:gd name="connsiteX171" fmla="*/ 4196706 w 4572002"/>
                  <a:gd name="connsiteY171" fmla="*/ 4363891 h 6858002"/>
                  <a:gd name="connsiteX172" fmla="*/ 4196706 w 4572002"/>
                  <a:gd name="connsiteY172" fmla="*/ 4363890 h 6858002"/>
                  <a:gd name="connsiteX173" fmla="*/ 4187752 w 4572002"/>
                  <a:gd name="connsiteY173" fmla="*/ 4324645 h 6858002"/>
                  <a:gd name="connsiteX174" fmla="*/ 4147936 w 4572002"/>
                  <a:gd name="connsiteY174" fmla="*/ 4253014 h 6858002"/>
                  <a:gd name="connsiteX175" fmla="*/ 4211111 w 4572002"/>
                  <a:gd name="connsiteY175" fmla="*/ 2836172 h 6858002"/>
                  <a:gd name="connsiteX176" fmla="*/ 4202421 w 4572002"/>
                  <a:gd name="connsiteY176" fmla="*/ 2848793 h 6858002"/>
                  <a:gd name="connsiteX177" fmla="*/ 4186816 w 4572002"/>
                  <a:gd name="connsiteY177" fmla="*/ 2897785 h 6858002"/>
                  <a:gd name="connsiteX178" fmla="*/ 4185787 w 4572002"/>
                  <a:gd name="connsiteY178" fmla="*/ 2903551 h 6858002"/>
                  <a:gd name="connsiteX179" fmla="*/ 4182513 w 4572002"/>
                  <a:gd name="connsiteY179" fmla="*/ 2914328 h 6858002"/>
                  <a:gd name="connsiteX180" fmla="*/ 4177882 w 4572002"/>
                  <a:gd name="connsiteY180" fmla="*/ 2947858 h 6858002"/>
                  <a:gd name="connsiteX181" fmla="*/ 4177881 w 4572002"/>
                  <a:gd name="connsiteY181" fmla="*/ 2947862 h 6858002"/>
                  <a:gd name="connsiteX182" fmla="*/ 4177881 w 4572002"/>
                  <a:gd name="connsiteY182" fmla="*/ 2947863 h 6858002"/>
                  <a:gd name="connsiteX183" fmla="*/ 4181465 w 4572002"/>
                  <a:gd name="connsiteY183" fmla="*/ 2982149 h 6858002"/>
                  <a:gd name="connsiteX184" fmla="*/ 4193158 w 4572002"/>
                  <a:gd name="connsiteY184" fmla="*/ 3077402 h 6858002"/>
                  <a:gd name="connsiteX185" fmla="*/ 4180703 w 4572002"/>
                  <a:gd name="connsiteY185" fmla="*/ 3172654 h 6858002"/>
                  <a:gd name="connsiteX186" fmla="*/ 4133076 w 4572002"/>
                  <a:gd name="connsiteY186" fmla="*/ 3489467 h 6858002"/>
                  <a:gd name="connsiteX187" fmla="*/ 4110977 w 4572002"/>
                  <a:gd name="connsiteY187" fmla="*/ 3544713 h 6858002"/>
                  <a:gd name="connsiteX188" fmla="*/ 4093355 w 4572002"/>
                  <a:gd name="connsiteY188" fmla="*/ 3574408 h 6858002"/>
                  <a:gd name="connsiteX189" fmla="*/ 4093355 w 4572002"/>
                  <a:gd name="connsiteY189" fmla="*/ 3574409 h 6858002"/>
                  <a:gd name="connsiteX190" fmla="*/ 4105453 w 4572002"/>
                  <a:gd name="connsiteY190" fmla="*/ 3606818 h 6858002"/>
                  <a:gd name="connsiteX191" fmla="*/ 4118979 w 4572002"/>
                  <a:gd name="connsiteY191" fmla="*/ 3630633 h 6858002"/>
                  <a:gd name="connsiteX192" fmla="*/ 4136708 w 4572002"/>
                  <a:gd name="connsiteY192" fmla="*/ 3654416 h 6858002"/>
                  <a:gd name="connsiteX193" fmla="*/ 4140382 w 4572002"/>
                  <a:gd name="connsiteY193" fmla="*/ 3668940 h 6858002"/>
                  <a:gd name="connsiteX194" fmla="*/ 4143220 w 4572002"/>
                  <a:gd name="connsiteY194" fmla="*/ 3680164 h 6858002"/>
                  <a:gd name="connsiteX195" fmla="*/ 4139172 w 4572002"/>
                  <a:gd name="connsiteY195" fmla="*/ 3734837 h 6858002"/>
                  <a:gd name="connsiteX196" fmla="*/ 4139172 w 4572002"/>
                  <a:gd name="connsiteY196" fmla="*/ 3734838 h 6858002"/>
                  <a:gd name="connsiteX197" fmla="*/ 4139554 w 4572002"/>
                  <a:gd name="connsiteY197" fmla="*/ 3754653 h 6858002"/>
                  <a:gd name="connsiteX198" fmla="*/ 4145911 w 4572002"/>
                  <a:gd name="connsiteY198" fmla="*/ 3789776 h 6858002"/>
                  <a:gd name="connsiteX199" fmla="*/ 4130980 w 4572002"/>
                  <a:gd name="connsiteY199" fmla="*/ 3822472 h 6858002"/>
                  <a:gd name="connsiteX200" fmla="*/ 4116645 w 4572002"/>
                  <a:gd name="connsiteY200" fmla="*/ 3852619 h 6858002"/>
                  <a:gd name="connsiteX201" fmla="*/ 4116645 w 4572002"/>
                  <a:gd name="connsiteY201" fmla="*/ 3852620 h 6858002"/>
                  <a:gd name="connsiteX202" fmla="*/ 4117425 w 4572002"/>
                  <a:gd name="connsiteY202" fmla="*/ 3868764 h 6858002"/>
                  <a:gd name="connsiteX203" fmla="*/ 4126028 w 4572002"/>
                  <a:gd name="connsiteY203" fmla="*/ 3885337 h 6858002"/>
                  <a:gd name="connsiteX204" fmla="*/ 4126028 w 4572002"/>
                  <a:gd name="connsiteY204" fmla="*/ 3885339 h 6858002"/>
                  <a:gd name="connsiteX205" fmla="*/ 4148409 w 4572002"/>
                  <a:gd name="connsiteY205" fmla="*/ 3923125 h 6858002"/>
                  <a:gd name="connsiteX206" fmla="*/ 4157913 w 4572002"/>
                  <a:gd name="connsiteY206" fmla="*/ 3962160 h 6858002"/>
                  <a:gd name="connsiteX207" fmla="*/ 4142221 w 4572002"/>
                  <a:gd name="connsiteY207" fmla="*/ 4043838 h 6858002"/>
                  <a:gd name="connsiteX208" fmla="*/ 4142220 w 4572002"/>
                  <a:gd name="connsiteY208" fmla="*/ 4043839 h 6858002"/>
                  <a:gd name="connsiteX209" fmla="*/ 4127099 w 4572002"/>
                  <a:gd name="connsiteY209" fmla="*/ 4103825 h 6858002"/>
                  <a:gd name="connsiteX210" fmla="*/ 4127099 w 4572002"/>
                  <a:gd name="connsiteY210" fmla="*/ 4103826 h 6858002"/>
                  <a:gd name="connsiteX211" fmla="*/ 4129066 w 4572002"/>
                  <a:gd name="connsiteY211" fmla="*/ 4134256 h 6858002"/>
                  <a:gd name="connsiteX212" fmla="*/ 4138410 w 4572002"/>
                  <a:gd name="connsiteY212" fmla="*/ 4165382 h 6858002"/>
                  <a:gd name="connsiteX213" fmla="*/ 4138410 w 4572002"/>
                  <a:gd name="connsiteY213" fmla="*/ 4165384 h 6858002"/>
                  <a:gd name="connsiteX214" fmla="*/ 4142315 w 4572002"/>
                  <a:gd name="connsiteY214" fmla="*/ 4192388 h 6858002"/>
                  <a:gd name="connsiteX215" fmla="*/ 4142315 w 4572002"/>
                  <a:gd name="connsiteY215" fmla="*/ 4192387 h 6858002"/>
                  <a:gd name="connsiteX216" fmla="*/ 4138410 w 4572002"/>
                  <a:gd name="connsiteY216" fmla="*/ 4165383 h 6858002"/>
                  <a:gd name="connsiteX217" fmla="*/ 4138410 w 4572002"/>
                  <a:gd name="connsiteY217" fmla="*/ 4165382 h 6858002"/>
                  <a:gd name="connsiteX218" fmla="*/ 4127099 w 4572002"/>
                  <a:gd name="connsiteY218" fmla="*/ 4103826 h 6858002"/>
                  <a:gd name="connsiteX219" fmla="*/ 4142220 w 4572002"/>
                  <a:gd name="connsiteY219" fmla="*/ 4043840 h 6858002"/>
                  <a:gd name="connsiteX220" fmla="*/ 4142221 w 4572002"/>
                  <a:gd name="connsiteY220" fmla="*/ 4043838 h 6858002"/>
                  <a:gd name="connsiteX221" fmla="*/ 4155523 w 4572002"/>
                  <a:gd name="connsiteY221" fmla="*/ 4002410 h 6858002"/>
                  <a:gd name="connsiteX222" fmla="*/ 4157913 w 4572002"/>
                  <a:gd name="connsiteY222" fmla="*/ 3962160 h 6858002"/>
                  <a:gd name="connsiteX223" fmla="*/ 4157913 w 4572002"/>
                  <a:gd name="connsiteY223" fmla="*/ 3962159 h 6858002"/>
                  <a:gd name="connsiteX224" fmla="*/ 4126028 w 4572002"/>
                  <a:gd name="connsiteY224" fmla="*/ 3885338 h 6858002"/>
                  <a:gd name="connsiteX225" fmla="*/ 4126028 w 4572002"/>
                  <a:gd name="connsiteY225" fmla="*/ 3885337 h 6858002"/>
                  <a:gd name="connsiteX226" fmla="*/ 4116645 w 4572002"/>
                  <a:gd name="connsiteY226" fmla="*/ 3852620 h 6858002"/>
                  <a:gd name="connsiteX227" fmla="*/ 4130980 w 4572002"/>
                  <a:gd name="connsiteY227" fmla="*/ 3822473 h 6858002"/>
                  <a:gd name="connsiteX228" fmla="*/ 4145911 w 4572002"/>
                  <a:gd name="connsiteY228" fmla="*/ 3789777 h 6858002"/>
                  <a:gd name="connsiteX229" fmla="*/ 4145911 w 4572002"/>
                  <a:gd name="connsiteY229" fmla="*/ 3789776 h 6858002"/>
                  <a:gd name="connsiteX230" fmla="*/ 4139554 w 4572002"/>
                  <a:gd name="connsiteY230" fmla="*/ 3754652 h 6858002"/>
                  <a:gd name="connsiteX231" fmla="*/ 4139172 w 4572002"/>
                  <a:gd name="connsiteY231" fmla="*/ 3734838 h 6858002"/>
                  <a:gd name="connsiteX232" fmla="*/ 4143220 w 4572002"/>
                  <a:gd name="connsiteY232" fmla="*/ 3680164 h 6858002"/>
                  <a:gd name="connsiteX233" fmla="*/ 4143220 w 4572002"/>
                  <a:gd name="connsiteY233" fmla="*/ 3680163 h 6858002"/>
                  <a:gd name="connsiteX234" fmla="*/ 4140382 w 4572002"/>
                  <a:gd name="connsiteY234" fmla="*/ 3668940 h 6858002"/>
                  <a:gd name="connsiteX235" fmla="*/ 4136708 w 4572002"/>
                  <a:gd name="connsiteY235" fmla="*/ 3654416 h 6858002"/>
                  <a:gd name="connsiteX236" fmla="*/ 4136708 w 4572002"/>
                  <a:gd name="connsiteY236" fmla="*/ 3654416 h 6858002"/>
                  <a:gd name="connsiteX237" fmla="*/ 4136708 w 4572002"/>
                  <a:gd name="connsiteY237" fmla="*/ 3654415 h 6858002"/>
                  <a:gd name="connsiteX238" fmla="*/ 4118979 w 4572002"/>
                  <a:gd name="connsiteY238" fmla="*/ 3630632 h 6858002"/>
                  <a:gd name="connsiteX239" fmla="*/ 4105453 w 4572002"/>
                  <a:gd name="connsiteY239" fmla="*/ 3606817 h 6858002"/>
                  <a:gd name="connsiteX240" fmla="*/ 4095707 w 4572002"/>
                  <a:gd name="connsiteY240" fmla="*/ 3587174 h 6858002"/>
                  <a:gd name="connsiteX241" fmla="*/ 4093355 w 4572002"/>
                  <a:gd name="connsiteY241" fmla="*/ 3574408 h 6858002"/>
                  <a:gd name="connsiteX242" fmla="*/ 4098434 w 4572002"/>
                  <a:gd name="connsiteY242" fmla="*/ 3562321 h 6858002"/>
                  <a:gd name="connsiteX243" fmla="*/ 4110977 w 4572002"/>
                  <a:gd name="connsiteY243" fmla="*/ 3544714 h 6858002"/>
                  <a:gd name="connsiteX244" fmla="*/ 4133076 w 4572002"/>
                  <a:gd name="connsiteY244" fmla="*/ 3489468 h 6858002"/>
                  <a:gd name="connsiteX245" fmla="*/ 4180703 w 4572002"/>
                  <a:gd name="connsiteY245" fmla="*/ 3172655 h 6858002"/>
                  <a:gd name="connsiteX246" fmla="*/ 4193158 w 4572002"/>
                  <a:gd name="connsiteY246" fmla="*/ 3077402 h 6858002"/>
                  <a:gd name="connsiteX247" fmla="*/ 4193158 w 4572002"/>
                  <a:gd name="connsiteY247" fmla="*/ 3077401 h 6858002"/>
                  <a:gd name="connsiteX248" fmla="*/ 4181465 w 4572002"/>
                  <a:gd name="connsiteY248" fmla="*/ 2982148 h 6858002"/>
                  <a:gd name="connsiteX249" fmla="*/ 4177881 w 4572002"/>
                  <a:gd name="connsiteY249" fmla="*/ 2947863 h 6858002"/>
                  <a:gd name="connsiteX250" fmla="*/ 4177882 w 4572002"/>
                  <a:gd name="connsiteY250" fmla="*/ 2947858 h 6858002"/>
                  <a:gd name="connsiteX251" fmla="*/ 4185787 w 4572002"/>
                  <a:gd name="connsiteY251" fmla="*/ 2903551 h 6858002"/>
                  <a:gd name="connsiteX252" fmla="*/ 4202421 w 4572002"/>
                  <a:gd name="connsiteY252" fmla="*/ 2848794 h 6858002"/>
                  <a:gd name="connsiteX253" fmla="*/ 4211111 w 4572002"/>
                  <a:gd name="connsiteY253" fmla="*/ 2836173 h 6858002"/>
                  <a:gd name="connsiteX254" fmla="*/ 3726625 w 4572002"/>
                  <a:gd name="connsiteY254" fmla="*/ 1508458 h 6858002"/>
                  <a:gd name="connsiteX255" fmla="*/ 3698531 w 4572002"/>
                  <a:gd name="connsiteY255" fmla="*/ 1596214 h 6858002"/>
                  <a:gd name="connsiteX256" fmla="*/ 3700436 w 4572002"/>
                  <a:gd name="connsiteY256" fmla="*/ 1624981 h 6858002"/>
                  <a:gd name="connsiteX257" fmla="*/ 3757017 w 4572002"/>
                  <a:gd name="connsiteY257" fmla="*/ 1697754 h 6858002"/>
                  <a:gd name="connsiteX258" fmla="*/ 3779686 w 4572002"/>
                  <a:gd name="connsiteY258" fmla="*/ 1733189 h 6858002"/>
                  <a:gd name="connsiteX259" fmla="*/ 3821407 w 4572002"/>
                  <a:gd name="connsiteY259" fmla="*/ 1833776 h 6858002"/>
                  <a:gd name="connsiteX260" fmla="*/ 3829028 w 4572002"/>
                  <a:gd name="connsiteY260" fmla="*/ 1842159 h 6858002"/>
                  <a:gd name="connsiteX261" fmla="*/ 3919519 w 4572002"/>
                  <a:gd name="connsiteY261" fmla="*/ 1916455 h 6858002"/>
                  <a:gd name="connsiteX262" fmla="*/ 3934949 w 4572002"/>
                  <a:gd name="connsiteY262" fmla="*/ 1933220 h 6858002"/>
                  <a:gd name="connsiteX263" fmla="*/ 3958954 w 4572002"/>
                  <a:gd name="connsiteY263" fmla="*/ 1953414 h 6858002"/>
                  <a:gd name="connsiteX264" fmla="*/ 4005437 w 4572002"/>
                  <a:gd name="connsiteY264" fmla="*/ 2016470 h 6858002"/>
                  <a:gd name="connsiteX265" fmla="*/ 4020296 w 4572002"/>
                  <a:gd name="connsiteY265" fmla="*/ 2094579 h 6858002"/>
                  <a:gd name="connsiteX266" fmla="*/ 4042967 w 4572002"/>
                  <a:gd name="connsiteY266" fmla="*/ 2188880 h 6858002"/>
                  <a:gd name="connsiteX267" fmla="*/ 4058207 w 4572002"/>
                  <a:gd name="connsiteY267" fmla="*/ 2228315 h 6858002"/>
                  <a:gd name="connsiteX268" fmla="*/ 4087164 w 4572002"/>
                  <a:gd name="connsiteY268" fmla="*/ 2334045 h 6858002"/>
                  <a:gd name="connsiteX269" fmla="*/ 4111549 w 4572002"/>
                  <a:gd name="connsiteY269" fmla="*/ 2409486 h 6858002"/>
                  <a:gd name="connsiteX270" fmla="*/ 4128650 w 4572002"/>
                  <a:gd name="connsiteY270" fmla="*/ 2435913 h 6858002"/>
                  <a:gd name="connsiteX271" fmla="*/ 4134481 w 4572002"/>
                  <a:gd name="connsiteY271" fmla="*/ 2463018 h 6858002"/>
                  <a:gd name="connsiteX272" fmla="*/ 4125839 w 4572002"/>
                  <a:gd name="connsiteY272" fmla="*/ 2518262 h 6858002"/>
                  <a:gd name="connsiteX273" fmla="*/ 4125838 w 4572002"/>
                  <a:gd name="connsiteY273" fmla="*/ 2518264 h 6858002"/>
                  <a:gd name="connsiteX274" fmla="*/ 4122194 w 4572002"/>
                  <a:gd name="connsiteY274" fmla="*/ 2545006 h 6858002"/>
                  <a:gd name="connsiteX275" fmla="*/ 4122194 w 4572002"/>
                  <a:gd name="connsiteY275" fmla="*/ 2545007 h 6858002"/>
                  <a:gd name="connsiteX276" fmla="*/ 4126408 w 4572002"/>
                  <a:gd name="connsiteY276" fmla="*/ 2571035 h 6858002"/>
                  <a:gd name="connsiteX277" fmla="*/ 4199563 w 4572002"/>
                  <a:gd name="connsiteY277" fmla="*/ 2668002 h 6858002"/>
                  <a:gd name="connsiteX278" fmla="*/ 4247953 w 4572002"/>
                  <a:gd name="connsiteY278" fmla="*/ 2745349 h 6858002"/>
                  <a:gd name="connsiteX279" fmla="*/ 4247954 w 4572002"/>
                  <a:gd name="connsiteY279" fmla="*/ 2745352 h 6858002"/>
                  <a:gd name="connsiteX280" fmla="*/ 4253873 w 4572002"/>
                  <a:gd name="connsiteY280" fmla="*/ 2778006 h 6858002"/>
                  <a:gd name="connsiteX281" fmla="*/ 4253453 w 4572002"/>
                  <a:gd name="connsiteY281" fmla="*/ 2785440 h 6858002"/>
                  <a:gd name="connsiteX282" fmla="*/ 4243374 w 4572002"/>
                  <a:gd name="connsiteY282" fmla="*/ 2811780 h 6858002"/>
                  <a:gd name="connsiteX283" fmla="*/ 4243371 w 4572002"/>
                  <a:gd name="connsiteY283" fmla="*/ 2811787 h 6858002"/>
                  <a:gd name="connsiteX284" fmla="*/ 4243372 w 4572002"/>
                  <a:gd name="connsiteY284" fmla="*/ 2811787 h 6858002"/>
                  <a:gd name="connsiteX285" fmla="*/ 4243374 w 4572002"/>
                  <a:gd name="connsiteY285" fmla="*/ 2811780 h 6858002"/>
                  <a:gd name="connsiteX286" fmla="*/ 4253025 w 4572002"/>
                  <a:gd name="connsiteY286" fmla="*/ 2793023 h 6858002"/>
                  <a:gd name="connsiteX287" fmla="*/ 4253453 w 4572002"/>
                  <a:gd name="connsiteY287" fmla="*/ 2785440 h 6858002"/>
                  <a:gd name="connsiteX288" fmla="*/ 4254654 w 4572002"/>
                  <a:gd name="connsiteY288" fmla="*/ 2782305 h 6858002"/>
                  <a:gd name="connsiteX289" fmla="*/ 4253873 w 4572002"/>
                  <a:gd name="connsiteY289" fmla="*/ 2778006 h 6858002"/>
                  <a:gd name="connsiteX290" fmla="*/ 4254284 w 4572002"/>
                  <a:gd name="connsiteY290" fmla="*/ 2770758 h 6858002"/>
                  <a:gd name="connsiteX291" fmla="*/ 4247954 w 4572002"/>
                  <a:gd name="connsiteY291" fmla="*/ 2745352 h 6858002"/>
                  <a:gd name="connsiteX292" fmla="*/ 4247953 w 4572002"/>
                  <a:gd name="connsiteY292" fmla="*/ 2745348 h 6858002"/>
                  <a:gd name="connsiteX293" fmla="*/ 4199563 w 4572002"/>
                  <a:gd name="connsiteY293" fmla="*/ 2668001 h 6858002"/>
                  <a:gd name="connsiteX294" fmla="*/ 4126408 w 4572002"/>
                  <a:gd name="connsiteY294" fmla="*/ 2571034 h 6858002"/>
                  <a:gd name="connsiteX295" fmla="*/ 4122194 w 4572002"/>
                  <a:gd name="connsiteY295" fmla="*/ 2545007 h 6858002"/>
                  <a:gd name="connsiteX296" fmla="*/ 4125838 w 4572002"/>
                  <a:gd name="connsiteY296" fmla="*/ 2518265 h 6858002"/>
                  <a:gd name="connsiteX297" fmla="*/ 4125839 w 4572002"/>
                  <a:gd name="connsiteY297" fmla="*/ 2518262 h 6858002"/>
                  <a:gd name="connsiteX298" fmla="*/ 4132419 w 4572002"/>
                  <a:gd name="connsiteY298" fmla="*/ 2490551 h 6858002"/>
                  <a:gd name="connsiteX299" fmla="*/ 4134481 w 4572002"/>
                  <a:gd name="connsiteY299" fmla="*/ 2463018 h 6858002"/>
                  <a:gd name="connsiteX300" fmla="*/ 4134481 w 4572002"/>
                  <a:gd name="connsiteY300" fmla="*/ 2463017 h 6858002"/>
                  <a:gd name="connsiteX301" fmla="*/ 4111549 w 4572002"/>
                  <a:gd name="connsiteY301" fmla="*/ 2409485 h 6858002"/>
                  <a:gd name="connsiteX302" fmla="*/ 4087164 w 4572002"/>
                  <a:gd name="connsiteY302" fmla="*/ 2334044 h 6858002"/>
                  <a:gd name="connsiteX303" fmla="*/ 4058207 w 4572002"/>
                  <a:gd name="connsiteY303" fmla="*/ 2228314 h 6858002"/>
                  <a:gd name="connsiteX304" fmla="*/ 4042967 w 4572002"/>
                  <a:gd name="connsiteY304" fmla="*/ 2188879 h 6858002"/>
                  <a:gd name="connsiteX305" fmla="*/ 4020296 w 4572002"/>
                  <a:gd name="connsiteY305" fmla="*/ 2094578 h 6858002"/>
                  <a:gd name="connsiteX306" fmla="*/ 4005437 w 4572002"/>
                  <a:gd name="connsiteY306" fmla="*/ 2016469 h 6858002"/>
                  <a:gd name="connsiteX307" fmla="*/ 3958954 w 4572002"/>
                  <a:gd name="connsiteY307" fmla="*/ 1953413 h 6858002"/>
                  <a:gd name="connsiteX308" fmla="*/ 3934949 w 4572002"/>
                  <a:gd name="connsiteY308" fmla="*/ 1933219 h 6858002"/>
                  <a:gd name="connsiteX309" fmla="*/ 3919519 w 4572002"/>
                  <a:gd name="connsiteY309" fmla="*/ 1916454 h 6858002"/>
                  <a:gd name="connsiteX310" fmla="*/ 3829028 w 4572002"/>
                  <a:gd name="connsiteY310" fmla="*/ 1842158 h 6858002"/>
                  <a:gd name="connsiteX311" fmla="*/ 3821407 w 4572002"/>
                  <a:gd name="connsiteY311" fmla="*/ 1833775 h 6858002"/>
                  <a:gd name="connsiteX312" fmla="*/ 3779686 w 4572002"/>
                  <a:gd name="connsiteY312" fmla="*/ 1733188 h 6858002"/>
                  <a:gd name="connsiteX313" fmla="*/ 3757018 w 4572002"/>
                  <a:gd name="connsiteY313" fmla="*/ 1697753 h 6858002"/>
                  <a:gd name="connsiteX314" fmla="*/ 3700436 w 4572002"/>
                  <a:gd name="connsiteY314" fmla="*/ 1624980 h 6858002"/>
                  <a:gd name="connsiteX315" fmla="*/ 3698532 w 4572002"/>
                  <a:gd name="connsiteY315" fmla="*/ 1596213 h 6858002"/>
                  <a:gd name="connsiteX316" fmla="*/ 3745230 w 4572002"/>
                  <a:gd name="connsiteY316" fmla="*/ 1459073 h 6858002"/>
                  <a:gd name="connsiteX317" fmla="*/ 3745229 w 4572002"/>
                  <a:gd name="connsiteY317" fmla="*/ 1459074 h 6858002"/>
                  <a:gd name="connsiteX318" fmla="*/ 3736012 w 4572002"/>
                  <a:gd name="connsiteY318" fmla="*/ 1481572 h 6858002"/>
                  <a:gd name="connsiteX319" fmla="*/ 3764423 w 4572002"/>
                  <a:gd name="connsiteY319" fmla="*/ 1268758 h 6858002"/>
                  <a:gd name="connsiteX320" fmla="*/ 3769590 w 4572002"/>
                  <a:gd name="connsiteY320" fmla="*/ 1286070 h 6858002"/>
                  <a:gd name="connsiteX321" fmla="*/ 3791927 w 4572002"/>
                  <a:gd name="connsiteY321" fmla="*/ 1350628 h 6858002"/>
                  <a:gd name="connsiteX322" fmla="*/ 3786333 w 4572002"/>
                  <a:gd name="connsiteY322" fmla="*/ 1413840 h 6858002"/>
                  <a:gd name="connsiteX323" fmla="*/ 3791928 w 4572002"/>
                  <a:gd name="connsiteY323" fmla="*/ 1350627 h 6858002"/>
                  <a:gd name="connsiteX324" fmla="*/ 3769590 w 4572002"/>
                  <a:gd name="connsiteY324" fmla="*/ 1286069 h 6858002"/>
                  <a:gd name="connsiteX325" fmla="*/ 3706152 w 4572002"/>
                  <a:gd name="connsiteY325" fmla="*/ 773035 h 6858002"/>
                  <a:gd name="connsiteX326" fmla="*/ 3706152 w 4572002"/>
                  <a:gd name="connsiteY326" fmla="*/ 773036 h 6858002"/>
                  <a:gd name="connsiteX327" fmla="*/ 3714152 w 4572002"/>
                  <a:gd name="connsiteY327" fmla="*/ 854380 h 6858002"/>
                  <a:gd name="connsiteX328" fmla="*/ 3745205 w 4572002"/>
                  <a:gd name="connsiteY328" fmla="*/ 915344 h 6858002"/>
                  <a:gd name="connsiteX329" fmla="*/ 3755683 w 4572002"/>
                  <a:gd name="connsiteY329" fmla="*/ 927156 h 6858002"/>
                  <a:gd name="connsiteX330" fmla="*/ 3752063 w 4572002"/>
                  <a:gd name="connsiteY330" fmla="*/ 1097088 h 6858002"/>
                  <a:gd name="connsiteX331" fmla="*/ 3747681 w 4572002"/>
                  <a:gd name="connsiteY331" fmla="*/ 1123186 h 6858002"/>
                  <a:gd name="connsiteX332" fmla="*/ 3772400 w 4572002"/>
                  <a:gd name="connsiteY332" fmla="*/ 1184029 h 6858002"/>
                  <a:gd name="connsiteX333" fmla="*/ 3747682 w 4572002"/>
                  <a:gd name="connsiteY333" fmla="*/ 1123185 h 6858002"/>
                  <a:gd name="connsiteX334" fmla="*/ 3752064 w 4572002"/>
                  <a:gd name="connsiteY334" fmla="*/ 1097087 h 6858002"/>
                  <a:gd name="connsiteX335" fmla="*/ 3755684 w 4572002"/>
                  <a:gd name="connsiteY335" fmla="*/ 927155 h 6858002"/>
                  <a:gd name="connsiteX336" fmla="*/ 3745206 w 4572002"/>
                  <a:gd name="connsiteY336" fmla="*/ 915343 h 6858002"/>
                  <a:gd name="connsiteX337" fmla="*/ 3714152 w 4572002"/>
                  <a:gd name="connsiteY337" fmla="*/ 854379 h 6858002"/>
                  <a:gd name="connsiteX338" fmla="*/ 3761553 w 4572002"/>
                  <a:gd name="connsiteY338" fmla="*/ 517851 h 6858002"/>
                  <a:gd name="connsiteX339" fmla="*/ 3752635 w 4572002"/>
                  <a:gd name="connsiteY339" fmla="*/ 556048 h 6858002"/>
                  <a:gd name="connsiteX340" fmla="*/ 3746157 w 4572002"/>
                  <a:gd name="connsiteY340" fmla="*/ 580051 h 6858002"/>
                  <a:gd name="connsiteX341" fmla="*/ 3742776 w 4572002"/>
                  <a:gd name="connsiteY341" fmla="*/ 642538 h 6858002"/>
                  <a:gd name="connsiteX342" fmla="*/ 3730253 w 4572002"/>
                  <a:gd name="connsiteY342" fmla="*/ 694928 h 6858002"/>
                  <a:gd name="connsiteX343" fmla="*/ 3742777 w 4572002"/>
                  <a:gd name="connsiteY343" fmla="*/ 642537 h 6858002"/>
                  <a:gd name="connsiteX344" fmla="*/ 3746158 w 4572002"/>
                  <a:gd name="connsiteY344" fmla="*/ 580050 h 6858002"/>
                  <a:gd name="connsiteX345" fmla="*/ 3752636 w 4572002"/>
                  <a:gd name="connsiteY345" fmla="*/ 556047 h 6858002"/>
                  <a:gd name="connsiteX346" fmla="*/ 3774848 w 4572002"/>
                  <a:gd name="connsiteY346" fmla="*/ 298169 h 6858002"/>
                  <a:gd name="connsiteX347" fmla="*/ 3760065 w 4572002"/>
                  <a:gd name="connsiteY347" fmla="*/ 313534 h 6858002"/>
                  <a:gd name="connsiteX348" fmla="*/ 3759493 w 4572002"/>
                  <a:gd name="connsiteY348" fmla="*/ 338871 h 6858002"/>
                  <a:gd name="connsiteX349" fmla="*/ 3759500 w 4572002"/>
                  <a:gd name="connsiteY349" fmla="*/ 338900 h 6858002"/>
                  <a:gd name="connsiteX350" fmla="*/ 3769400 w 4572002"/>
                  <a:gd name="connsiteY350" fmla="*/ 395640 h 6858002"/>
                  <a:gd name="connsiteX351" fmla="*/ 3765590 w 4572002"/>
                  <a:gd name="connsiteY351" fmla="*/ 367328 h 6858002"/>
                  <a:gd name="connsiteX352" fmla="*/ 3759500 w 4572002"/>
                  <a:gd name="connsiteY352" fmla="*/ 338900 h 6858002"/>
                  <a:gd name="connsiteX353" fmla="*/ 3759494 w 4572002"/>
                  <a:gd name="connsiteY353" fmla="*/ 338870 h 6858002"/>
                  <a:gd name="connsiteX354" fmla="*/ 3760066 w 4572002"/>
                  <a:gd name="connsiteY354" fmla="*/ 313533 h 6858002"/>
                  <a:gd name="connsiteX355" fmla="*/ 3782393 w 4572002"/>
                  <a:gd name="connsiteY355" fmla="*/ 281568 h 6858002"/>
                  <a:gd name="connsiteX356" fmla="*/ 3777498 w 4572002"/>
                  <a:gd name="connsiteY356" fmla="*/ 295415 h 6858002"/>
                  <a:gd name="connsiteX357" fmla="*/ 3777499 w 4572002"/>
                  <a:gd name="connsiteY357" fmla="*/ 295415 h 6858002"/>
                  <a:gd name="connsiteX358" fmla="*/ 3769073 w 4572002"/>
                  <a:gd name="connsiteY358" fmla="*/ 24486 h 6858002"/>
                  <a:gd name="connsiteX359" fmla="*/ 3766810 w 4572002"/>
                  <a:gd name="connsiteY359" fmla="*/ 74129 h 6858002"/>
                  <a:gd name="connsiteX360" fmla="*/ 3772734 w 4572002"/>
                  <a:gd name="connsiteY360" fmla="*/ 125861 h 6858002"/>
                  <a:gd name="connsiteX361" fmla="*/ 3777129 w 4572002"/>
                  <a:gd name="connsiteY361" fmla="*/ 153387 h 6858002"/>
                  <a:gd name="connsiteX362" fmla="*/ 3785402 w 4572002"/>
                  <a:gd name="connsiteY362" fmla="*/ 228944 h 6858002"/>
                  <a:gd name="connsiteX363" fmla="*/ 3780943 w 4572002"/>
                  <a:gd name="connsiteY363" fmla="*/ 177271 h 6858002"/>
                  <a:gd name="connsiteX364" fmla="*/ 3777129 w 4572002"/>
                  <a:gd name="connsiteY364" fmla="*/ 153387 h 6858002"/>
                  <a:gd name="connsiteX365" fmla="*/ 3776930 w 4572002"/>
                  <a:gd name="connsiteY365" fmla="*/ 151569 h 6858002"/>
                  <a:gd name="connsiteX366" fmla="*/ 3766811 w 4572002"/>
                  <a:gd name="connsiteY366" fmla="*/ 74129 h 6858002"/>
                  <a:gd name="connsiteX367" fmla="*/ 3766492 w 4572002"/>
                  <a:gd name="connsiteY367" fmla="*/ 0 h 6858002"/>
                  <a:gd name="connsiteX368" fmla="*/ 4230600 w 4572002"/>
                  <a:gd name="connsiteY368" fmla="*/ 0 h 6858002"/>
                  <a:gd name="connsiteX369" fmla="*/ 4229473 w 4572002"/>
                  <a:gd name="connsiteY369" fmla="*/ 2817 h 6858002"/>
                  <a:gd name="connsiteX370" fmla="*/ 4215375 w 4572002"/>
                  <a:gd name="connsiteY370" fmla="*/ 63587 h 6858002"/>
                  <a:gd name="connsiteX371" fmla="*/ 4201468 w 4572002"/>
                  <a:gd name="connsiteY371" fmla="*/ 176939 h 6858002"/>
                  <a:gd name="connsiteX372" fmla="*/ 4193466 w 4572002"/>
                  <a:gd name="connsiteY372" fmla="*/ 200182 h 6858002"/>
                  <a:gd name="connsiteX373" fmla="*/ 4155554 w 4572002"/>
                  <a:gd name="connsiteY373" fmla="*/ 340774 h 6858002"/>
                  <a:gd name="connsiteX374" fmla="*/ 4156319 w 4572002"/>
                  <a:gd name="connsiteY374" fmla="*/ 453364 h 6858002"/>
                  <a:gd name="connsiteX375" fmla="*/ 4158033 w 4572002"/>
                  <a:gd name="connsiteY375" fmla="*/ 462126 h 6858002"/>
                  <a:gd name="connsiteX376" fmla="*/ 4170605 w 4572002"/>
                  <a:gd name="connsiteY376" fmla="*/ 505182 h 6858002"/>
                  <a:gd name="connsiteX377" fmla="*/ 4167177 w 4572002"/>
                  <a:gd name="connsiteY377" fmla="*/ 571860 h 6858002"/>
                  <a:gd name="connsiteX378" fmla="*/ 4149840 w 4572002"/>
                  <a:gd name="connsiteY378" fmla="*/ 617772 h 6858002"/>
                  <a:gd name="connsiteX379" fmla="*/ 4149078 w 4572002"/>
                  <a:gd name="connsiteY379" fmla="*/ 674923 h 6858002"/>
                  <a:gd name="connsiteX380" fmla="*/ 4159937 w 4572002"/>
                  <a:gd name="connsiteY380" fmla="*/ 740268 h 6858002"/>
                  <a:gd name="connsiteX381" fmla="*/ 4162223 w 4572002"/>
                  <a:gd name="connsiteY381" fmla="*/ 769605 h 6858002"/>
                  <a:gd name="connsiteX382" fmla="*/ 4184703 w 4572002"/>
                  <a:gd name="connsiteY382" fmla="*/ 850189 h 6858002"/>
                  <a:gd name="connsiteX383" fmla="*/ 4179179 w 4572002"/>
                  <a:gd name="connsiteY383" fmla="*/ 898198 h 6858002"/>
                  <a:gd name="connsiteX384" fmla="*/ 4164319 w 4572002"/>
                  <a:gd name="connsiteY384" fmla="*/ 945444 h 6858002"/>
                  <a:gd name="connsiteX385" fmla="*/ 4150030 w 4572002"/>
                  <a:gd name="connsiteY385" fmla="*/ 975733 h 6858002"/>
                  <a:gd name="connsiteX386" fmla="*/ 4139934 w 4572002"/>
                  <a:gd name="connsiteY386" fmla="*/ 1036887 h 6858002"/>
                  <a:gd name="connsiteX387" fmla="*/ 4141458 w 4572002"/>
                  <a:gd name="connsiteY387" fmla="*/ 1048125 h 6858002"/>
                  <a:gd name="connsiteX388" fmla="*/ 4154032 w 4572002"/>
                  <a:gd name="connsiteY388" fmla="*/ 1230633 h 6858002"/>
                  <a:gd name="connsiteX389" fmla="*/ 4174225 w 4572002"/>
                  <a:gd name="connsiteY389" fmla="*/ 1303024 h 6858002"/>
                  <a:gd name="connsiteX390" fmla="*/ 4176701 w 4572002"/>
                  <a:gd name="connsiteY390" fmla="*/ 1318456 h 6858002"/>
                  <a:gd name="connsiteX391" fmla="*/ 4199372 w 4572002"/>
                  <a:gd name="connsiteY391" fmla="*/ 1472575 h 6858002"/>
                  <a:gd name="connsiteX392" fmla="*/ 4200325 w 4572002"/>
                  <a:gd name="connsiteY392" fmla="*/ 1489720 h 6858002"/>
                  <a:gd name="connsiteX393" fmla="*/ 4196324 w 4572002"/>
                  <a:gd name="connsiteY393" fmla="*/ 1537537 h 6858002"/>
                  <a:gd name="connsiteX394" fmla="*/ 4237474 w 4572002"/>
                  <a:gd name="connsiteY394" fmla="*/ 1650317 h 6858002"/>
                  <a:gd name="connsiteX395" fmla="*/ 4251572 w 4572002"/>
                  <a:gd name="connsiteY395" fmla="*/ 1763287 h 6858002"/>
                  <a:gd name="connsiteX396" fmla="*/ 4251380 w 4572002"/>
                  <a:gd name="connsiteY396" fmla="*/ 1825393 h 6858002"/>
                  <a:gd name="connsiteX397" fmla="*/ 4261478 w 4572002"/>
                  <a:gd name="connsiteY397" fmla="*/ 1869780 h 6858002"/>
                  <a:gd name="connsiteX398" fmla="*/ 4292149 w 4572002"/>
                  <a:gd name="connsiteY398" fmla="*/ 1978940 h 6858002"/>
                  <a:gd name="connsiteX399" fmla="*/ 4296911 w 4572002"/>
                  <a:gd name="connsiteY399" fmla="*/ 2030378 h 6858002"/>
                  <a:gd name="connsiteX400" fmla="*/ 4307201 w 4572002"/>
                  <a:gd name="connsiteY400" fmla="*/ 2085054 h 6858002"/>
                  <a:gd name="connsiteX401" fmla="*/ 4353302 w 4572002"/>
                  <a:gd name="connsiteY401" fmla="*/ 2220312 h 6858002"/>
                  <a:gd name="connsiteX402" fmla="*/ 4350636 w 4572002"/>
                  <a:gd name="connsiteY402" fmla="*/ 2330806 h 6858002"/>
                  <a:gd name="connsiteX403" fmla="*/ 4351206 w 4572002"/>
                  <a:gd name="connsiteY403" fmla="*/ 2401292 h 6858002"/>
                  <a:gd name="connsiteX404" fmla="*/ 4366446 w 4572002"/>
                  <a:gd name="connsiteY404" fmla="*/ 2485307 h 6858002"/>
                  <a:gd name="connsiteX405" fmla="*/ 4388736 w 4572002"/>
                  <a:gd name="connsiteY405" fmla="*/ 2554079 h 6858002"/>
                  <a:gd name="connsiteX406" fmla="*/ 4406453 w 4572002"/>
                  <a:gd name="connsiteY406" fmla="*/ 2649143 h 6858002"/>
                  <a:gd name="connsiteX407" fmla="*/ 4440554 w 4572002"/>
                  <a:gd name="connsiteY407" fmla="*/ 2743826 h 6858002"/>
                  <a:gd name="connsiteX408" fmla="*/ 4466653 w 4572002"/>
                  <a:gd name="connsiteY408" fmla="*/ 2809930 h 6858002"/>
                  <a:gd name="connsiteX409" fmla="*/ 4489705 w 4572002"/>
                  <a:gd name="connsiteY409" fmla="*/ 2901943 h 6858002"/>
                  <a:gd name="connsiteX410" fmla="*/ 4505897 w 4572002"/>
                  <a:gd name="connsiteY410" fmla="*/ 3042728 h 6858002"/>
                  <a:gd name="connsiteX411" fmla="*/ 4507613 w 4572002"/>
                  <a:gd name="connsiteY411" fmla="*/ 3107500 h 6858002"/>
                  <a:gd name="connsiteX412" fmla="*/ 4545521 w 4572002"/>
                  <a:gd name="connsiteY412" fmla="*/ 3209993 h 6858002"/>
                  <a:gd name="connsiteX413" fmla="*/ 4563811 w 4572002"/>
                  <a:gd name="connsiteY413" fmla="*/ 3253809 h 6858002"/>
                  <a:gd name="connsiteX414" fmla="*/ 4548570 w 4572002"/>
                  <a:gd name="connsiteY414" fmla="*/ 3293244 h 6858002"/>
                  <a:gd name="connsiteX415" fmla="*/ 4531043 w 4572002"/>
                  <a:gd name="connsiteY415" fmla="*/ 3318771 h 6858002"/>
                  <a:gd name="connsiteX416" fmla="*/ 4545904 w 4572002"/>
                  <a:gd name="connsiteY416" fmla="*/ 3399546 h 6858002"/>
                  <a:gd name="connsiteX417" fmla="*/ 4561524 w 4572002"/>
                  <a:gd name="connsiteY417" fmla="*/ 3485275 h 6858002"/>
                  <a:gd name="connsiteX418" fmla="*/ 4572002 w 4572002"/>
                  <a:gd name="connsiteY418" fmla="*/ 3546617 h 6858002"/>
                  <a:gd name="connsiteX419" fmla="*/ 4563620 w 4572002"/>
                  <a:gd name="connsiteY419" fmla="*/ 3623201 h 6858002"/>
                  <a:gd name="connsiteX420" fmla="*/ 4560192 w 4572002"/>
                  <a:gd name="connsiteY420" fmla="*/ 3683591 h 6858002"/>
                  <a:gd name="connsiteX421" fmla="*/ 4550476 w 4572002"/>
                  <a:gd name="connsiteY421" fmla="*/ 3732361 h 6858002"/>
                  <a:gd name="connsiteX422" fmla="*/ 4544759 w 4572002"/>
                  <a:gd name="connsiteY422" fmla="*/ 3749506 h 6858002"/>
                  <a:gd name="connsiteX423" fmla="*/ 4500182 w 4572002"/>
                  <a:gd name="connsiteY423" fmla="*/ 3885338 h 6858002"/>
                  <a:gd name="connsiteX424" fmla="*/ 4464557 w 4572002"/>
                  <a:gd name="connsiteY424" fmla="*/ 4030503 h 6858002"/>
                  <a:gd name="connsiteX425" fmla="*/ 4487039 w 4572002"/>
                  <a:gd name="connsiteY425" fmla="*/ 4124614 h 6858002"/>
                  <a:gd name="connsiteX426" fmla="*/ 4486656 w 4572002"/>
                  <a:gd name="connsiteY426" fmla="*/ 4159667 h 6858002"/>
                  <a:gd name="connsiteX427" fmla="*/ 4491801 w 4572002"/>
                  <a:gd name="connsiteY427" fmla="*/ 4320837 h 6858002"/>
                  <a:gd name="connsiteX428" fmla="*/ 4497325 w 4572002"/>
                  <a:gd name="connsiteY428" fmla="*/ 4349222 h 6858002"/>
                  <a:gd name="connsiteX429" fmla="*/ 4474653 w 4572002"/>
                  <a:gd name="connsiteY429" fmla="*/ 4502579 h 6858002"/>
                  <a:gd name="connsiteX430" fmla="*/ 4470844 w 4572002"/>
                  <a:gd name="connsiteY430" fmla="*/ 4558207 h 6858002"/>
                  <a:gd name="connsiteX431" fmla="*/ 4464557 w 4572002"/>
                  <a:gd name="connsiteY431" fmla="*/ 4609452 h 6858002"/>
                  <a:gd name="connsiteX432" fmla="*/ 4463033 w 4572002"/>
                  <a:gd name="connsiteY432" fmla="*/ 4681083 h 6858002"/>
                  <a:gd name="connsiteX433" fmla="*/ 4465891 w 4572002"/>
                  <a:gd name="connsiteY433" fmla="*/ 4755381 h 6858002"/>
                  <a:gd name="connsiteX434" fmla="*/ 4465319 w 4572002"/>
                  <a:gd name="connsiteY434" fmla="*/ 4838250 h 6858002"/>
                  <a:gd name="connsiteX435" fmla="*/ 4460367 w 4572002"/>
                  <a:gd name="connsiteY435" fmla="*/ 4871019 h 6858002"/>
                  <a:gd name="connsiteX436" fmla="*/ 4463795 w 4572002"/>
                  <a:gd name="connsiteY436" fmla="*/ 4959602 h 6858002"/>
                  <a:gd name="connsiteX437" fmla="*/ 4458082 w 4572002"/>
                  <a:gd name="connsiteY437" fmla="*/ 5006086 h 6858002"/>
                  <a:gd name="connsiteX438" fmla="*/ 4456937 w 4572002"/>
                  <a:gd name="connsiteY438" fmla="*/ 5082670 h 6858002"/>
                  <a:gd name="connsiteX439" fmla="*/ 4455603 w 4572002"/>
                  <a:gd name="connsiteY439" fmla="*/ 5107627 h 6858002"/>
                  <a:gd name="connsiteX440" fmla="*/ 4454840 w 4572002"/>
                  <a:gd name="connsiteY440" fmla="*/ 5129916 h 6858002"/>
                  <a:gd name="connsiteX441" fmla="*/ 4470464 w 4572002"/>
                  <a:gd name="connsiteY441" fmla="*/ 5206308 h 6858002"/>
                  <a:gd name="connsiteX442" fmla="*/ 4471415 w 4572002"/>
                  <a:gd name="connsiteY442" fmla="*/ 5274129 h 6858002"/>
                  <a:gd name="connsiteX443" fmla="*/ 4483990 w 4572002"/>
                  <a:gd name="connsiteY443" fmla="*/ 5393005 h 6858002"/>
                  <a:gd name="connsiteX444" fmla="*/ 4479607 w 4572002"/>
                  <a:gd name="connsiteY444" fmla="*/ 5419295 h 6858002"/>
                  <a:gd name="connsiteX445" fmla="*/ 4477894 w 4572002"/>
                  <a:gd name="connsiteY445" fmla="*/ 5501594 h 6858002"/>
                  <a:gd name="connsiteX446" fmla="*/ 4476560 w 4572002"/>
                  <a:gd name="connsiteY446" fmla="*/ 5548460 h 6858002"/>
                  <a:gd name="connsiteX447" fmla="*/ 4485703 w 4572002"/>
                  <a:gd name="connsiteY447" fmla="*/ 5606372 h 6858002"/>
                  <a:gd name="connsiteX448" fmla="*/ 4505134 w 4572002"/>
                  <a:gd name="connsiteY448" fmla="*/ 5706959 h 6858002"/>
                  <a:gd name="connsiteX449" fmla="*/ 4508183 w 4572002"/>
                  <a:gd name="connsiteY449" fmla="*/ 5733440 h 6858002"/>
                  <a:gd name="connsiteX450" fmla="*/ 4517519 w 4572002"/>
                  <a:gd name="connsiteY450" fmla="*/ 5781830 h 6858002"/>
                  <a:gd name="connsiteX451" fmla="*/ 4519234 w 4572002"/>
                  <a:gd name="connsiteY451" fmla="*/ 5790592 h 6858002"/>
                  <a:gd name="connsiteX452" fmla="*/ 4542855 w 4572002"/>
                  <a:gd name="connsiteY452" fmla="*/ 5864318 h 6858002"/>
                  <a:gd name="connsiteX453" fmla="*/ 4544759 w 4572002"/>
                  <a:gd name="connsiteY453" fmla="*/ 5902610 h 6858002"/>
                  <a:gd name="connsiteX454" fmla="*/ 4544951 w 4572002"/>
                  <a:gd name="connsiteY454" fmla="*/ 6012723 h 6858002"/>
                  <a:gd name="connsiteX455" fmla="*/ 4541332 w 4572002"/>
                  <a:gd name="connsiteY455" fmla="*/ 6059397 h 6858002"/>
                  <a:gd name="connsiteX456" fmla="*/ 4527426 w 4572002"/>
                  <a:gd name="connsiteY456" fmla="*/ 6171605 h 6858002"/>
                  <a:gd name="connsiteX457" fmla="*/ 4520568 w 4572002"/>
                  <a:gd name="connsiteY457" fmla="*/ 6242093 h 6858002"/>
                  <a:gd name="connsiteX458" fmla="*/ 4509706 w 4572002"/>
                  <a:gd name="connsiteY458" fmla="*/ 6323058 h 6858002"/>
                  <a:gd name="connsiteX459" fmla="*/ 4502848 w 4572002"/>
                  <a:gd name="connsiteY459" fmla="*/ 6415833 h 6858002"/>
                  <a:gd name="connsiteX460" fmla="*/ 4482084 w 4572002"/>
                  <a:gd name="connsiteY460" fmla="*/ 6584812 h 6858002"/>
                  <a:gd name="connsiteX461" fmla="*/ 4460557 w 4572002"/>
                  <a:gd name="connsiteY461" fmla="*/ 6748458 h 6858002"/>
                  <a:gd name="connsiteX462" fmla="*/ 4441507 w 4572002"/>
                  <a:gd name="connsiteY462" fmla="*/ 6815516 h 6858002"/>
                  <a:gd name="connsiteX463" fmla="*/ 4431806 w 4572002"/>
                  <a:gd name="connsiteY463" fmla="*/ 6858001 h 6858002"/>
                  <a:gd name="connsiteX464" fmla="*/ 4259554 w 4572002"/>
                  <a:gd name="connsiteY464" fmla="*/ 6858001 h 6858002"/>
                  <a:gd name="connsiteX465" fmla="*/ 4259554 w 4572002"/>
                  <a:gd name="connsiteY465" fmla="*/ 6858002 h 6858002"/>
                  <a:gd name="connsiteX466" fmla="*/ 0 w 4572002"/>
                  <a:gd name="connsiteY466" fmla="*/ 6858002 h 6858002"/>
                  <a:gd name="connsiteX467" fmla="*/ 0 w 4572002"/>
                  <a:gd name="connsiteY467" fmla="*/ 2 h 6858002"/>
                  <a:gd name="connsiteX468" fmla="*/ 3766492 w 4572002"/>
                  <a:gd name="connsiteY468" fmla="*/ 1 h 6858002"/>
                  <a:gd name="connsiteX469" fmla="*/ 3769210 w 4572002"/>
                  <a:gd name="connsiteY469" fmla="*/ 21486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4572002" h="6858002">
                    <a:moveTo>
                      <a:pt x="4214994" y="6564620"/>
                    </a:moveTo>
                    <a:lnTo>
                      <a:pt x="4214994" y="6564621"/>
                    </a:lnTo>
                    <a:cubicBezTo>
                      <a:pt x="4225281" y="6575479"/>
                      <a:pt x="4231378" y="6582147"/>
                      <a:pt x="4237474" y="6588626"/>
                    </a:cubicBezTo>
                    <a:lnTo>
                      <a:pt x="4254096" y="6625225"/>
                    </a:lnTo>
                    <a:lnTo>
                      <a:pt x="4247001" y="6662540"/>
                    </a:lnTo>
                    <a:lnTo>
                      <a:pt x="4247000" y="6662541"/>
                    </a:lnTo>
                    <a:lnTo>
                      <a:pt x="4246999" y="6662544"/>
                    </a:lnTo>
                    <a:lnTo>
                      <a:pt x="4235550" y="6683027"/>
                    </a:lnTo>
                    <a:lnTo>
                      <a:pt x="4232403" y="6702976"/>
                    </a:lnTo>
                    <a:lnTo>
                      <a:pt x="4232403" y="6702977"/>
                    </a:lnTo>
                    <a:cubicBezTo>
                      <a:pt x="4232808" y="6716169"/>
                      <a:pt x="4237951" y="6729219"/>
                      <a:pt x="4246238" y="6742553"/>
                    </a:cubicBezTo>
                    <a:lnTo>
                      <a:pt x="4246239" y="6742555"/>
                    </a:lnTo>
                    <a:lnTo>
                      <a:pt x="4265716" y="6812062"/>
                    </a:lnTo>
                    <a:lnTo>
                      <a:pt x="4265717" y="6812064"/>
                    </a:lnTo>
                    <a:lnTo>
                      <a:pt x="4265717" y="6812063"/>
                    </a:lnTo>
                    <a:lnTo>
                      <a:pt x="4265716" y="6812062"/>
                    </a:lnTo>
                    <a:lnTo>
                      <a:pt x="4260942" y="6776800"/>
                    </a:lnTo>
                    <a:lnTo>
                      <a:pt x="4246239" y="6742555"/>
                    </a:lnTo>
                    <a:lnTo>
                      <a:pt x="4246238" y="6742552"/>
                    </a:lnTo>
                    <a:lnTo>
                      <a:pt x="4232403" y="6702976"/>
                    </a:lnTo>
                    <a:lnTo>
                      <a:pt x="4246999" y="6662544"/>
                    </a:lnTo>
                    <a:lnTo>
                      <a:pt x="4247000" y="6662542"/>
                    </a:lnTo>
                    <a:lnTo>
                      <a:pt x="4247001" y="6662540"/>
                    </a:lnTo>
                    <a:lnTo>
                      <a:pt x="4254084" y="6645552"/>
                    </a:lnTo>
                    <a:lnTo>
                      <a:pt x="4254096" y="6625225"/>
                    </a:lnTo>
                    <a:lnTo>
                      <a:pt x="4254096" y="6625224"/>
                    </a:lnTo>
                    <a:cubicBezTo>
                      <a:pt x="4252000" y="6611341"/>
                      <a:pt x="4245951" y="6597578"/>
                      <a:pt x="4237474" y="6588625"/>
                    </a:cubicBezTo>
                    <a:close/>
                    <a:moveTo>
                      <a:pt x="4295315" y="6438981"/>
                    </a:moveTo>
                    <a:lnTo>
                      <a:pt x="4275385" y="6463840"/>
                    </a:lnTo>
                    <a:lnTo>
                      <a:pt x="4275382" y="6463849"/>
                    </a:lnTo>
                    <a:lnTo>
                      <a:pt x="4261587" y="6513012"/>
                    </a:lnTo>
                    <a:lnTo>
                      <a:pt x="4242781" y="6546194"/>
                    </a:lnTo>
                    <a:lnTo>
                      <a:pt x="4242781" y="6546195"/>
                    </a:lnTo>
                    <a:lnTo>
                      <a:pt x="4259120" y="6521804"/>
                    </a:lnTo>
                    <a:lnTo>
                      <a:pt x="4261587" y="6513012"/>
                    </a:lnTo>
                    <a:lnTo>
                      <a:pt x="4264398" y="6508052"/>
                    </a:lnTo>
                    <a:lnTo>
                      <a:pt x="4275382" y="6463849"/>
                    </a:lnTo>
                    <a:lnTo>
                      <a:pt x="4275385" y="6463841"/>
                    </a:lnTo>
                    <a:cubicBezTo>
                      <a:pt x="4278336" y="6451650"/>
                      <a:pt x="4285813" y="6444077"/>
                      <a:pt x="4295315" y="6438981"/>
                    </a:cubicBezTo>
                    <a:close/>
                    <a:moveTo>
                      <a:pt x="4381289" y="6365204"/>
                    </a:moveTo>
                    <a:lnTo>
                      <a:pt x="4380008" y="6387910"/>
                    </a:lnTo>
                    <a:lnTo>
                      <a:pt x="4378243" y="6391549"/>
                    </a:lnTo>
                    <a:lnTo>
                      <a:pt x="4370589" y="6407332"/>
                    </a:lnTo>
                    <a:lnTo>
                      <a:pt x="4370589" y="6407333"/>
                    </a:lnTo>
                    <a:lnTo>
                      <a:pt x="4378243" y="6391549"/>
                    </a:lnTo>
                    <a:lnTo>
                      <a:pt x="4380008" y="6387910"/>
                    </a:lnTo>
                    <a:close/>
                    <a:moveTo>
                      <a:pt x="4142220" y="4221391"/>
                    </a:move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7"/>
                      <a:pt x="4116716" y="4800483"/>
                    </a:cubicBezTo>
                    <a:lnTo>
                      <a:pt x="4116716" y="4800484"/>
                    </a:lnTo>
                    <a:cubicBezTo>
                      <a:pt x="4118597" y="4810581"/>
                      <a:pt x="4123170" y="4819964"/>
                      <a:pt x="4131552" y="4828917"/>
                    </a:cubicBezTo>
                    <a:lnTo>
                      <a:pt x="4153733" y="4863343"/>
                    </a:lnTo>
                    <a:lnTo>
                      <a:pt x="4161262" y="4889275"/>
                    </a:lnTo>
                    <a:lnTo>
                      <a:pt x="4159557" y="4912168"/>
                    </a:lnTo>
                    <a:cubicBezTo>
                      <a:pt x="4157842" y="4919978"/>
                      <a:pt x="4157485" y="4927122"/>
                      <a:pt x="4158155" y="4933804"/>
                    </a:cubicBezTo>
                    <a:lnTo>
                      <a:pt x="4158155" y="4933805"/>
                    </a:lnTo>
                    <a:lnTo>
                      <a:pt x="4162914" y="4952673"/>
                    </a:lnTo>
                    <a:lnTo>
                      <a:pt x="4165707" y="4957454"/>
                    </a:lnTo>
                    <a:lnTo>
                      <a:pt x="4166985" y="4961456"/>
                    </a:lnTo>
                    <a:cubicBezTo>
                      <a:pt x="4171496" y="4970097"/>
                      <a:pt x="4177202" y="4978394"/>
                      <a:pt x="4182989" y="4987038"/>
                    </a:cubicBezTo>
                    <a:cubicBezTo>
                      <a:pt x="4194228" y="5003802"/>
                      <a:pt x="4208326" y="5022853"/>
                      <a:pt x="4209468" y="5041522"/>
                    </a:cubicBezTo>
                    <a:cubicBezTo>
                      <a:pt x="4210087" y="5052096"/>
                      <a:pt x="4213005" y="5062300"/>
                      <a:pt x="4216684" y="5072376"/>
                    </a:cubicBezTo>
                    <a:lnTo>
                      <a:pt x="4222587" y="5087441"/>
                    </a:lnTo>
                    <a:lnTo>
                      <a:pt x="4235615" y="5133220"/>
                    </a:lnTo>
                    <a:lnTo>
                      <a:pt x="4235616" y="5133225"/>
                    </a:lnTo>
                    <a:lnTo>
                      <a:pt x="4228901" y="5166113"/>
                    </a:lnTo>
                    <a:lnTo>
                      <a:pt x="4228901" y="5166114"/>
                    </a:lnTo>
                    <a:cubicBezTo>
                      <a:pt x="4228139" y="5167638"/>
                      <a:pt x="4228712" y="5169781"/>
                      <a:pt x="4229593" y="5172091"/>
                    </a:cubicBezTo>
                    <a:lnTo>
                      <a:pt x="4232139" y="5179068"/>
                    </a:lnTo>
                    <a:cubicBezTo>
                      <a:pt x="4235759" y="5196595"/>
                      <a:pt x="4235807" y="5213598"/>
                      <a:pt x="4231973" y="5229434"/>
                    </a:cubicBezTo>
                    <a:lnTo>
                      <a:pt x="4225669" y="5241089"/>
                    </a:lnTo>
                    <a:lnTo>
                      <a:pt x="4208517" y="5272796"/>
                    </a:lnTo>
                    <a:cubicBezTo>
                      <a:pt x="4196871" y="5285441"/>
                      <a:pt x="4189165" y="5298595"/>
                      <a:pt x="4184613" y="5312288"/>
                    </a:cubicBezTo>
                    <a:lnTo>
                      <a:pt x="4183557" y="5321350"/>
                    </a:lnTo>
                    <a:lnTo>
                      <a:pt x="4181083" y="5326163"/>
                    </a:ln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7" y="5480638"/>
                    </a:cubicBezTo>
                    <a:lnTo>
                      <a:pt x="4208850" y="5507668"/>
                    </a:lnTo>
                    <a:lnTo>
                      <a:pt x="4198232" y="5531692"/>
                    </a:lnTo>
                    <a:lnTo>
                      <a:pt x="4198231" y="5531693"/>
                    </a:lnTo>
                    <a:cubicBezTo>
                      <a:pt x="4191181" y="5537600"/>
                      <a:pt x="4187989" y="5542649"/>
                      <a:pt x="4188085" y="5547578"/>
                    </a:cubicBezTo>
                    <a:lnTo>
                      <a:pt x="4188085" y="5547579"/>
                    </a:lnTo>
                    <a:cubicBezTo>
                      <a:pt x="4188180" y="5552508"/>
                      <a:pt x="4191562" y="5557318"/>
                      <a:pt x="4197659" y="5562747"/>
                    </a:cubicBezTo>
                    <a:cubicBezTo>
                      <a:pt x="4240332" y="5600468"/>
                      <a:pt x="4267003" y="5646190"/>
                      <a:pt x="4268907" y="5704484"/>
                    </a:cubicBezTo>
                    <a:cubicBezTo>
                      <a:pt x="4269289" y="5716486"/>
                      <a:pt x="4271954" y="5728679"/>
                      <a:pt x="4274812" y="5740489"/>
                    </a:cubicBezTo>
                    <a:cubicBezTo>
                      <a:pt x="4276527" y="5747729"/>
                      <a:pt x="4278433" y="5756494"/>
                      <a:pt x="4283578" y="5760874"/>
                    </a:cubicBezTo>
                    <a:cubicBezTo>
                      <a:pt x="4322821" y="5794975"/>
                      <a:pt x="4350063" y="5837458"/>
                      <a:pt x="4371973" y="5883752"/>
                    </a:cubicBezTo>
                    <a:lnTo>
                      <a:pt x="4371974" y="5883757"/>
                    </a:lnTo>
                    <a:lnTo>
                      <a:pt x="4389877" y="5935946"/>
                    </a:lnTo>
                    <a:lnTo>
                      <a:pt x="4389878" y="5935950"/>
                    </a:lnTo>
                    <a:lnTo>
                      <a:pt x="4386259" y="5993290"/>
                    </a:lnTo>
                    <a:lnTo>
                      <a:pt x="4386259" y="5993291"/>
                    </a:lnTo>
                    <a:cubicBezTo>
                      <a:pt x="4385116" y="6004531"/>
                      <a:pt x="4385306" y="6017485"/>
                      <a:pt x="4379782" y="6026440"/>
                    </a:cubicBezTo>
                    <a:cubicBezTo>
                      <a:pt x="4362445" y="6054825"/>
                      <a:pt x="4343778" y="6082258"/>
                      <a:pt x="4323583" y="6108738"/>
                    </a:cubicBezTo>
                    <a:cubicBezTo>
                      <a:pt x="4314914" y="6120074"/>
                      <a:pt x="4309961" y="6126884"/>
                      <a:pt x="4309890" y="6133314"/>
                    </a:cubicBezTo>
                    <a:lnTo>
                      <a:pt x="4309890" y="6133315"/>
                    </a:lnTo>
                    <a:lnTo>
                      <a:pt x="4313591" y="6143190"/>
                    </a:lnTo>
                    <a:lnTo>
                      <a:pt x="4325486" y="6155600"/>
                    </a:lnTo>
                    <a:lnTo>
                      <a:pt x="4325488" y="6155603"/>
                    </a:lnTo>
                    <a:cubicBezTo>
                      <a:pt x="4347778" y="6175798"/>
                      <a:pt x="4359398" y="6200945"/>
                      <a:pt x="4364160" y="6228757"/>
                    </a:cubicBezTo>
                    <a:lnTo>
                      <a:pt x="4381497" y="6361540"/>
                    </a:lnTo>
                    <a:lnTo>
                      <a:pt x="4381497" y="6361539"/>
                    </a:lnTo>
                    <a:cubicBezTo>
                      <a:pt x="4377877" y="6317151"/>
                      <a:pt x="4371590" y="6272764"/>
                      <a:pt x="4364160" y="6228756"/>
                    </a:cubicBezTo>
                    <a:cubicBezTo>
                      <a:pt x="4359398" y="6200944"/>
                      <a:pt x="4347778" y="6175797"/>
                      <a:pt x="4325488" y="6155602"/>
                    </a:cubicBezTo>
                    <a:lnTo>
                      <a:pt x="4325486" y="6155600"/>
                    </a:lnTo>
                    <a:lnTo>
                      <a:pt x="4309890" y="6133315"/>
                    </a:lnTo>
                    <a:lnTo>
                      <a:pt x="4323583" y="6108739"/>
                    </a:lnTo>
                    <a:cubicBezTo>
                      <a:pt x="4343778" y="6082259"/>
                      <a:pt x="4362445" y="6054826"/>
                      <a:pt x="4379782" y="6026441"/>
                    </a:cubicBezTo>
                    <a:cubicBezTo>
                      <a:pt x="4385306" y="6017486"/>
                      <a:pt x="4385116" y="6004532"/>
                      <a:pt x="4386259" y="5993292"/>
                    </a:cubicBezTo>
                    <a:lnTo>
                      <a:pt x="4386259" y="5993290"/>
                    </a:lnTo>
                    <a:lnTo>
                      <a:pt x="4389712" y="5964477"/>
                    </a:lnTo>
                    <a:lnTo>
                      <a:pt x="4389878" y="5935950"/>
                    </a:lnTo>
                    <a:lnTo>
                      <a:pt x="4389878" y="5935949"/>
                    </a:lnTo>
                    <a:lnTo>
                      <a:pt x="4389877" y="5935946"/>
                    </a:lnTo>
                    <a:lnTo>
                      <a:pt x="4382997" y="5909351"/>
                    </a:lnTo>
                    <a:lnTo>
                      <a:pt x="4371974" y="5883757"/>
                    </a:lnTo>
                    <a:lnTo>
                      <a:pt x="4371973" y="5883751"/>
                    </a:lnTo>
                    <a:cubicBezTo>
                      <a:pt x="4350063" y="5837457"/>
                      <a:pt x="4322821" y="5794974"/>
                      <a:pt x="4283578" y="5760873"/>
                    </a:cubicBezTo>
                    <a:cubicBezTo>
                      <a:pt x="4278433" y="5756493"/>
                      <a:pt x="4276527" y="5747728"/>
                      <a:pt x="4274812" y="5740488"/>
                    </a:cubicBezTo>
                    <a:cubicBezTo>
                      <a:pt x="4271954" y="5728678"/>
                      <a:pt x="4269289" y="5716485"/>
                      <a:pt x="4268907" y="5704483"/>
                    </a:cubicBezTo>
                    <a:cubicBezTo>
                      <a:pt x="4267003" y="5646189"/>
                      <a:pt x="4240332" y="5600467"/>
                      <a:pt x="4197659" y="5562746"/>
                    </a:cubicBezTo>
                    <a:lnTo>
                      <a:pt x="4188085" y="5547578"/>
                    </a:lnTo>
                    <a:lnTo>
                      <a:pt x="4198231" y="5531694"/>
                    </a:lnTo>
                    <a:lnTo>
                      <a:pt x="4198232" y="5531692"/>
                    </a:lnTo>
                    <a:lnTo>
                      <a:pt x="4206630" y="5520422"/>
                    </a:lnTo>
                    <a:lnTo>
                      <a:pt x="4208850" y="5507668"/>
                    </a:lnTo>
                    <a:lnTo>
                      <a:pt x="4208850" y="5507667"/>
                    </a:lnTo>
                    <a:cubicBezTo>
                      <a:pt x="4208803" y="5498832"/>
                      <a:pt x="4206231" y="5489497"/>
                      <a:pt x="4204327" y="5480637"/>
                    </a:cubicBezTo>
                    <a:cubicBezTo>
                      <a:pt x="4200516" y="5462351"/>
                      <a:pt x="4196514" y="5443870"/>
                      <a:pt x="4192704" y="5425582"/>
                    </a:cubicBezTo>
                    <a:cubicBezTo>
                      <a:pt x="4190038" y="5412057"/>
                      <a:pt x="4187752" y="5398721"/>
                      <a:pt x="4184513" y="5385384"/>
                    </a:cubicBezTo>
                    <a:lnTo>
                      <a:pt x="4179637" y="5355014"/>
                    </a:lnTo>
                    <a:lnTo>
                      <a:pt x="4183557" y="5321350"/>
                    </a:lnTo>
                    <a:lnTo>
                      <a:pt x="4208517" y="5272797"/>
                    </a:lnTo>
                    <a:lnTo>
                      <a:pt x="4225669" y="5241089"/>
                    </a:lnTo>
                    <a:lnTo>
                      <a:pt x="4231973" y="5229433"/>
                    </a:lnTo>
                    <a:lnTo>
                      <a:pt x="4232139" y="5179068"/>
                    </a:lnTo>
                    <a:lnTo>
                      <a:pt x="4232139" y="5179067"/>
                    </a:lnTo>
                    <a:cubicBezTo>
                      <a:pt x="4231663" y="5176876"/>
                      <a:pt x="4230473" y="5174400"/>
                      <a:pt x="4229593" y="5172090"/>
                    </a:cubicBezTo>
                    <a:lnTo>
                      <a:pt x="4228901" y="5166114"/>
                    </a:lnTo>
                    <a:lnTo>
                      <a:pt x="4235616" y="5133225"/>
                    </a:lnTo>
                    <a:lnTo>
                      <a:pt x="4235616" y="5133224"/>
                    </a:lnTo>
                    <a:lnTo>
                      <a:pt x="4235615" y="5133220"/>
                    </a:lnTo>
                    <a:lnTo>
                      <a:pt x="4228473" y="5102461"/>
                    </a:lnTo>
                    <a:lnTo>
                      <a:pt x="4222587" y="5087441"/>
                    </a:lnTo>
                    <a:lnTo>
                      <a:pt x="4222582" y="5087423"/>
                    </a:lnTo>
                    <a:cubicBezTo>
                      <a:pt x="4216496" y="5072411"/>
                      <a:pt x="4210397" y="5057381"/>
                      <a:pt x="4209468" y="5041521"/>
                    </a:cubicBezTo>
                    <a:cubicBezTo>
                      <a:pt x="4208326" y="5022852"/>
                      <a:pt x="4194228" y="5003801"/>
                      <a:pt x="4182989" y="4987037"/>
                    </a:cubicBezTo>
                    <a:lnTo>
                      <a:pt x="4165707" y="4957454"/>
                    </a:lnTo>
                    <a:lnTo>
                      <a:pt x="4158155" y="4933805"/>
                    </a:lnTo>
                    <a:lnTo>
                      <a:pt x="4159557" y="4912169"/>
                    </a:lnTo>
                    <a:cubicBezTo>
                      <a:pt x="4161319" y="4904358"/>
                      <a:pt x="4161831" y="4896714"/>
                      <a:pt x="4161262" y="4889276"/>
                    </a:cubicBezTo>
                    <a:lnTo>
                      <a:pt x="4161262" y="4889275"/>
                    </a:lnTo>
                    <a:lnTo>
                      <a:pt x="4156484" y="4867614"/>
                    </a:lnTo>
                    <a:lnTo>
                      <a:pt x="4153733" y="4863343"/>
                    </a:lnTo>
                    <a:lnTo>
                      <a:pt x="4151983" y="4857317"/>
                    </a:lnTo>
                    <a:cubicBezTo>
                      <a:pt x="4146840" y="4847214"/>
                      <a:pt x="4139839" y="4837703"/>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9" y="4442762"/>
                      <a:pt x="4197659" y="4403326"/>
                      <a:pt x="4196706" y="4363891"/>
                    </a:cubicBezTo>
                    <a:lnTo>
                      <a:pt x="4196706" y="4363890"/>
                    </a:lnTo>
                    <a:cubicBezTo>
                      <a:pt x="4196514" y="4350554"/>
                      <a:pt x="4193466" y="4336457"/>
                      <a:pt x="4187752" y="4324645"/>
                    </a:cubicBezTo>
                    <a:cubicBezTo>
                      <a:pt x="4175749" y="4300070"/>
                      <a:pt x="4160129" y="4277401"/>
                      <a:pt x="4147936" y="4253014"/>
                    </a:cubicBezTo>
                    <a:close/>
                    <a:moveTo>
                      <a:pt x="4211111" y="2836172"/>
                    </a:moveTo>
                    <a:lnTo>
                      <a:pt x="4202421" y="2848793"/>
                    </a:lnTo>
                    <a:cubicBezTo>
                      <a:pt x="4197421" y="2865010"/>
                      <a:pt x="4191562" y="2881307"/>
                      <a:pt x="4186816" y="2897785"/>
                    </a:cubicBezTo>
                    <a:lnTo>
                      <a:pt x="4185787" y="2903551"/>
                    </a:lnTo>
                    <a:lnTo>
                      <a:pt x="4182513" y="2914328"/>
                    </a:lnTo>
                    <a:lnTo>
                      <a:pt x="4177882" y="2947858"/>
                    </a:lnTo>
                    <a:lnTo>
                      <a:pt x="4177881" y="2947862"/>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2"/>
                      <a:pt x="4093355" y="3574408"/>
                    </a:cubicBezTo>
                    <a:lnTo>
                      <a:pt x="4093355" y="3574409"/>
                    </a:lnTo>
                    <a:cubicBezTo>
                      <a:pt x="4092450" y="3582005"/>
                      <a:pt x="4096499" y="3590054"/>
                      <a:pt x="4105453" y="3606818"/>
                    </a:cubicBezTo>
                    <a:cubicBezTo>
                      <a:pt x="4109835" y="3614820"/>
                      <a:pt x="4112501" y="3624726"/>
                      <a:pt x="4118979" y="3630633"/>
                    </a:cubicBezTo>
                    <a:lnTo>
                      <a:pt x="4136708" y="3654416"/>
                    </a:lnTo>
                    <a:lnTo>
                      <a:pt x="4140382" y="3668940"/>
                    </a:lnTo>
                    <a:lnTo>
                      <a:pt x="4143220" y="3680164"/>
                    </a:lnTo>
                    <a:lnTo>
                      <a:pt x="4139172" y="3734837"/>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7425" y="3868764"/>
                    </a:lnTo>
                    <a:lnTo>
                      <a:pt x="4126028" y="3885337"/>
                    </a:lnTo>
                    <a:lnTo>
                      <a:pt x="4126028" y="3885339"/>
                    </a:lnTo>
                    <a:cubicBezTo>
                      <a:pt x="4135744" y="3897722"/>
                      <a:pt x="4143150" y="3910319"/>
                      <a:pt x="4148409" y="3923125"/>
                    </a:cubicBezTo>
                    <a:lnTo>
                      <a:pt x="4157913" y="3962160"/>
                    </a:lnTo>
                    <a:lnTo>
                      <a:pt x="4142221" y="4043838"/>
                    </a:lnTo>
                    <a:lnTo>
                      <a:pt x="4142220" y="4043839"/>
                    </a:lnTo>
                    <a:cubicBezTo>
                      <a:pt x="4133457" y="4063842"/>
                      <a:pt x="4128075" y="4083702"/>
                      <a:pt x="4127099" y="4103825"/>
                    </a:cubicBezTo>
                    <a:lnTo>
                      <a:pt x="4127099" y="4103826"/>
                    </a:lnTo>
                    <a:lnTo>
                      <a:pt x="4129066" y="4134256"/>
                    </a:lnTo>
                    <a:lnTo>
                      <a:pt x="4138410" y="4165382"/>
                    </a:lnTo>
                    <a:lnTo>
                      <a:pt x="4138410" y="4165384"/>
                    </a:lnTo>
                    <a:lnTo>
                      <a:pt x="4142315" y="4192388"/>
                    </a:lnTo>
                    <a:lnTo>
                      <a:pt x="4142315" y="4192387"/>
                    </a:lnTo>
                    <a:cubicBezTo>
                      <a:pt x="4142411" y="4182767"/>
                      <a:pt x="4141839" y="4173480"/>
                      <a:pt x="4138410" y="4165383"/>
                    </a:cubicBezTo>
                    <a:lnTo>
                      <a:pt x="4138410" y="4165382"/>
                    </a:lnTo>
                    <a:lnTo>
                      <a:pt x="4127099" y="4103826"/>
                    </a:lnTo>
                    <a:lnTo>
                      <a:pt x="4142220" y="4043840"/>
                    </a:lnTo>
                    <a:lnTo>
                      <a:pt x="4142221" y="4043838"/>
                    </a:lnTo>
                    <a:lnTo>
                      <a:pt x="4155523" y="4002410"/>
                    </a:lnTo>
                    <a:lnTo>
                      <a:pt x="4157913" y="3962160"/>
                    </a:lnTo>
                    <a:lnTo>
                      <a:pt x="4157913" y="3962159"/>
                    </a:lnTo>
                    <a:cubicBezTo>
                      <a:pt x="4155651" y="3935727"/>
                      <a:pt x="4145460" y="3910104"/>
                      <a:pt x="4126028" y="3885338"/>
                    </a:cubicBezTo>
                    <a:lnTo>
                      <a:pt x="4126028" y="3885337"/>
                    </a:lnTo>
                    <a:lnTo>
                      <a:pt x="4116645" y="3852620"/>
                    </a:lnTo>
                    <a:lnTo>
                      <a:pt x="4130980" y="3822473"/>
                    </a:lnTo>
                    <a:cubicBezTo>
                      <a:pt x="4139172" y="3811614"/>
                      <a:pt x="4144316" y="3800897"/>
                      <a:pt x="4145911" y="3789777"/>
                    </a:cubicBezTo>
                    <a:lnTo>
                      <a:pt x="4145911" y="3789776"/>
                    </a:lnTo>
                    <a:cubicBezTo>
                      <a:pt x="4147507" y="3778655"/>
                      <a:pt x="4145554" y="3767130"/>
                      <a:pt x="4139554" y="3754652"/>
                    </a:cubicBezTo>
                    <a:lnTo>
                      <a:pt x="4139172" y="3734838"/>
                    </a:lnTo>
                    <a:lnTo>
                      <a:pt x="4143220" y="3680164"/>
                    </a:lnTo>
                    <a:lnTo>
                      <a:pt x="4143220" y="3680163"/>
                    </a:lnTo>
                    <a:lnTo>
                      <a:pt x="4140382" y="3668940"/>
                    </a:lnTo>
                    <a:lnTo>
                      <a:pt x="4136708" y="3654416"/>
                    </a:lnTo>
                    <a:lnTo>
                      <a:pt x="4136708" y="3654416"/>
                    </a:lnTo>
                    <a:lnTo>
                      <a:pt x="4136708" y="3654415"/>
                    </a:lnTo>
                    <a:cubicBezTo>
                      <a:pt x="4132898" y="3646123"/>
                      <a:pt x="4127219" y="3638157"/>
                      <a:pt x="4118979" y="3630632"/>
                    </a:cubicBezTo>
                    <a:cubicBezTo>
                      <a:pt x="4112501" y="3624725"/>
                      <a:pt x="4109835" y="3614819"/>
                      <a:pt x="4105453" y="3606817"/>
                    </a:cubicBezTo>
                    <a:cubicBezTo>
                      <a:pt x="4100976" y="3598435"/>
                      <a:pt x="4097725" y="3592232"/>
                      <a:pt x="4095707" y="3587174"/>
                    </a:cubicBezTo>
                    <a:lnTo>
                      <a:pt x="4093355"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1"/>
                    </a:lnTo>
                    <a:cubicBezTo>
                      <a:pt x="4193372" y="3045777"/>
                      <a:pt x="4189562" y="3014153"/>
                      <a:pt x="4181465" y="2982148"/>
                    </a:cubicBezTo>
                    <a:lnTo>
                      <a:pt x="4177881" y="2947863"/>
                    </a:lnTo>
                    <a:lnTo>
                      <a:pt x="4177882" y="2947858"/>
                    </a:lnTo>
                    <a:lnTo>
                      <a:pt x="4185787" y="2903551"/>
                    </a:lnTo>
                    <a:lnTo>
                      <a:pt x="4202421" y="2848794"/>
                    </a:lnTo>
                    <a:cubicBezTo>
                      <a:pt x="4203754" y="2844317"/>
                      <a:pt x="4207040"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25839" y="2518262"/>
                    </a:lnTo>
                    <a:lnTo>
                      <a:pt x="4125838" y="2518264"/>
                    </a:lnTo>
                    <a:cubicBezTo>
                      <a:pt x="4123171" y="2527790"/>
                      <a:pt x="4122027" y="2536457"/>
                      <a:pt x="4122194" y="2545006"/>
                    </a:cubicBezTo>
                    <a:lnTo>
                      <a:pt x="4122194" y="2545007"/>
                    </a:lnTo>
                    <a:cubicBezTo>
                      <a:pt x="4122360" y="2553556"/>
                      <a:pt x="4123837" y="2561986"/>
                      <a:pt x="4126408" y="2571035"/>
                    </a:cubicBezTo>
                    <a:cubicBezTo>
                      <a:pt x="4138410" y="2612946"/>
                      <a:pt x="4170987" y="2640951"/>
                      <a:pt x="4199563" y="2668002"/>
                    </a:cubicBezTo>
                    <a:cubicBezTo>
                      <a:pt x="4223947" y="2691055"/>
                      <a:pt x="4237663" y="2716964"/>
                      <a:pt x="4247953" y="2745349"/>
                    </a:cubicBezTo>
                    <a:lnTo>
                      <a:pt x="4247954" y="2745352"/>
                    </a:lnTo>
                    <a:lnTo>
                      <a:pt x="4253873" y="2778006"/>
                    </a:lnTo>
                    <a:lnTo>
                      <a:pt x="4253453" y="2785440"/>
                    </a:lnTo>
                    <a:lnTo>
                      <a:pt x="4243374" y="2811780"/>
                    </a:lnTo>
                    <a:lnTo>
                      <a:pt x="4243371" y="2811787"/>
                    </a:lnTo>
                    <a:lnTo>
                      <a:pt x="4243372" y="2811787"/>
                    </a:lnTo>
                    <a:lnTo>
                      <a:pt x="4243374" y="2811780"/>
                    </a:lnTo>
                    <a:lnTo>
                      <a:pt x="4253025" y="2793023"/>
                    </a:lnTo>
                    <a:lnTo>
                      <a:pt x="4253453" y="2785440"/>
                    </a:lnTo>
                    <a:lnTo>
                      <a:pt x="4254654" y="2782305"/>
                    </a:lnTo>
                    <a:lnTo>
                      <a:pt x="4253873" y="2778006"/>
                    </a:lnTo>
                    <a:lnTo>
                      <a:pt x="4254284" y="2770758"/>
                    </a:lnTo>
                    <a:lnTo>
                      <a:pt x="4247954" y="2745352"/>
                    </a:lnTo>
                    <a:lnTo>
                      <a:pt x="4247953" y="2745348"/>
                    </a:lnTo>
                    <a:cubicBezTo>
                      <a:pt x="4237663" y="2716963"/>
                      <a:pt x="4223947" y="2691054"/>
                      <a:pt x="4199563" y="2668001"/>
                    </a:cubicBezTo>
                    <a:cubicBezTo>
                      <a:pt x="4170987" y="2640950"/>
                      <a:pt x="4138410" y="2612945"/>
                      <a:pt x="4126408" y="2571034"/>
                    </a:cubicBezTo>
                    <a:lnTo>
                      <a:pt x="4122194" y="2545007"/>
                    </a:lnTo>
                    <a:lnTo>
                      <a:pt x="4125838" y="2518265"/>
                    </a:lnTo>
                    <a:lnTo>
                      <a:pt x="4125839" y="2518262"/>
                    </a:lnTo>
                    <a:lnTo>
                      <a:pt x="4132419" y="2490551"/>
                    </a:lnTo>
                    <a:lnTo>
                      <a:pt x="4134481" y="2463018"/>
                    </a:lnTo>
                    <a:lnTo>
                      <a:pt x="4134481" y="2463017"/>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45230" y="1459073"/>
                    </a:moveTo>
                    <a:lnTo>
                      <a:pt x="3745229" y="1459074"/>
                    </a:lnTo>
                    <a:lnTo>
                      <a:pt x="3736012" y="1481572"/>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lnTo>
                      <a:pt x="3759500" y="338900"/>
                    </a:lnTo>
                    <a:lnTo>
                      <a:pt x="3769400" y="395640"/>
                    </a:lnTo>
                    <a:lnTo>
                      <a:pt x="3765590" y="367328"/>
                    </a:lnTo>
                    <a:lnTo>
                      <a:pt x="3759500" y="338900"/>
                    </a:lnTo>
                    <a:lnTo>
                      <a:pt x="3759494" y="338870"/>
                    </a:ln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7"/>
                    </a:lnTo>
                    <a:lnTo>
                      <a:pt x="3785402" y="228944"/>
                    </a:lnTo>
                    <a:lnTo>
                      <a:pt x="3780943" y="177271"/>
                    </a:lnTo>
                    <a:lnTo>
                      <a:pt x="3777129" y="153387"/>
                    </a:lnTo>
                    <a:lnTo>
                      <a:pt x="3776930" y="151569"/>
                    </a:lnTo>
                    <a:cubicBezTo>
                      <a:pt x="3772700" y="125876"/>
                      <a:pt x="3768195" y="100174"/>
                      <a:pt x="3766811" y="74129"/>
                    </a:cubicBezTo>
                    <a:close/>
                    <a:moveTo>
                      <a:pt x="3766492" y="0"/>
                    </a:moveTo>
                    <a:lnTo>
                      <a:pt x="4230600" y="0"/>
                    </a:lnTo>
                    <a:lnTo>
                      <a:pt x="4229473" y="2817"/>
                    </a:lnTo>
                    <a:cubicBezTo>
                      <a:pt x="4221092" y="21486"/>
                      <a:pt x="4218423" y="43012"/>
                      <a:pt x="4215375" y="63587"/>
                    </a:cubicBezTo>
                    <a:cubicBezTo>
                      <a:pt x="4209851" y="101308"/>
                      <a:pt x="4206421" y="139219"/>
                      <a:pt x="4201468" y="176939"/>
                    </a:cubicBezTo>
                    <a:cubicBezTo>
                      <a:pt x="4200325" y="184941"/>
                      <a:pt x="4198231"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5" y="1489720"/>
                    </a:cubicBezTo>
                    <a:cubicBezTo>
                      <a:pt x="4198993" y="1505724"/>
                      <a:pt x="4192324" y="1523059"/>
                      <a:pt x="4196324" y="1537537"/>
                    </a:cubicBezTo>
                    <a:cubicBezTo>
                      <a:pt x="4207374" y="1576019"/>
                      <a:pt x="4220709" y="1614120"/>
                      <a:pt x="4237474" y="1650317"/>
                    </a:cubicBezTo>
                    <a:cubicBezTo>
                      <a:pt x="4254428" y="1687086"/>
                      <a:pt x="4268716" y="1721185"/>
                      <a:pt x="4251572" y="1763287"/>
                    </a:cubicBezTo>
                    <a:cubicBezTo>
                      <a:pt x="4244332" y="1781194"/>
                      <a:pt x="4249476" y="1804816"/>
                      <a:pt x="4251380" y="1825393"/>
                    </a:cubicBezTo>
                    <a:cubicBezTo>
                      <a:pt x="4252904" y="1840441"/>
                      <a:pt x="4261478" y="1854920"/>
                      <a:pt x="4261478" y="1869780"/>
                    </a:cubicBezTo>
                    <a:cubicBezTo>
                      <a:pt x="4261478" y="1909408"/>
                      <a:pt x="4271574" y="1944649"/>
                      <a:pt x="4292149" y="1978940"/>
                    </a:cubicBezTo>
                    <a:cubicBezTo>
                      <a:pt x="4300150" y="1992279"/>
                      <a:pt x="4294815" y="2013043"/>
                      <a:pt x="4296911" y="2030378"/>
                    </a:cubicBezTo>
                    <a:cubicBezTo>
                      <a:pt x="4299388" y="2048668"/>
                      <a:pt x="4301673" y="2067525"/>
                      <a:pt x="4307201" y="2085054"/>
                    </a:cubicBezTo>
                    <a:cubicBezTo>
                      <a:pt x="4321679" y="2130393"/>
                      <a:pt x="4338062" y="2175163"/>
                      <a:pt x="4353302" y="2220312"/>
                    </a:cubicBezTo>
                    <a:cubicBezTo>
                      <a:pt x="4365877" y="2257459"/>
                      <a:pt x="4355970" y="2294039"/>
                      <a:pt x="4350636" y="2330806"/>
                    </a:cubicBezTo>
                    <a:cubicBezTo>
                      <a:pt x="4347205" y="2353859"/>
                      <a:pt x="4339013" y="2375383"/>
                      <a:pt x="4351206" y="2401292"/>
                    </a:cubicBezTo>
                    <a:cubicBezTo>
                      <a:pt x="4362828" y="2426059"/>
                      <a:pt x="4360160" y="2457492"/>
                      <a:pt x="4366446" y="2485307"/>
                    </a:cubicBezTo>
                    <a:cubicBezTo>
                      <a:pt x="4371781" y="2508742"/>
                      <a:pt x="4380354" y="2531409"/>
                      <a:pt x="4388736" y="2554079"/>
                    </a:cubicBezTo>
                    <a:cubicBezTo>
                      <a:pt x="4400168" y="2584942"/>
                      <a:pt x="4412167" y="2615421"/>
                      <a:pt x="4406453" y="2649143"/>
                    </a:cubicBezTo>
                    <a:cubicBezTo>
                      <a:pt x="4399976" y="2687436"/>
                      <a:pt x="4424359" y="2713723"/>
                      <a:pt x="4440554" y="2743826"/>
                    </a:cubicBezTo>
                    <a:cubicBezTo>
                      <a:pt x="4451603" y="2764590"/>
                      <a:pt x="4459795" y="2787259"/>
                      <a:pt x="4466653" y="2809930"/>
                    </a:cubicBezTo>
                    <a:cubicBezTo>
                      <a:pt x="4475607" y="2840219"/>
                      <a:pt x="4480941" y="2871462"/>
                      <a:pt x="4489705" y="2901943"/>
                    </a:cubicBezTo>
                    <a:cubicBezTo>
                      <a:pt x="4502848" y="2948047"/>
                      <a:pt x="4513137" y="2994722"/>
                      <a:pt x="4505897" y="3042728"/>
                    </a:cubicBezTo>
                    <a:cubicBezTo>
                      <a:pt x="4502659" y="3064827"/>
                      <a:pt x="4502848" y="3085403"/>
                      <a:pt x="4507613" y="3107500"/>
                    </a:cubicBezTo>
                    <a:cubicBezTo>
                      <a:pt x="4515422" y="3143695"/>
                      <a:pt x="4516376" y="3180844"/>
                      <a:pt x="4545521" y="3209993"/>
                    </a:cubicBezTo>
                    <a:cubicBezTo>
                      <a:pt x="4555811" y="3220280"/>
                      <a:pt x="4558477" y="3238758"/>
                      <a:pt x="4563811" y="3253809"/>
                    </a:cubicBezTo>
                    <a:cubicBezTo>
                      <a:pt x="4570099" y="3271145"/>
                      <a:pt x="4566858" y="3283908"/>
                      <a:pt x="4548570" y="3293244"/>
                    </a:cubicBezTo>
                    <a:cubicBezTo>
                      <a:pt x="4540379" y="3297434"/>
                      <a:pt x="4532378" y="3309437"/>
                      <a:pt x="4531043" y="3318771"/>
                    </a:cubicBezTo>
                    <a:cubicBezTo>
                      <a:pt x="4527043" y="3346776"/>
                      <a:pt x="4532950" y="3372495"/>
                      <a:pt x="4545904" y="3399546"/>
                    </a:cubicBezTo>
                    <a:cubicBezTo>
                      <a:pt x="4558096" y="3424883"/>
                      <a:pt x="4556762" y="3456508"/>
                      <a:pt x="4561524" y="3485275"/>
                    </a:cubicBezTo>
                    <a:cubicBezTo>
                      <a:pt x="4564954" y="3505657"/>
                      <a:pt x="4572002" y="3526042"/>
                      <a:pt x="4572002" y="3546617"/>
                    </a:cubicBezTo>
                    <a:cubicBezTo>
                      <a:pt x="4572002" y="3572146"/>
                      <a:pt x="4565907" y="3597482"/>
                      <a:pt x="4563620" y="3623201"/>
                    </a:cubicBezTo>
                    <a:cubicBezTo>
                      <a:pt x="4561716" y="3643204"/>
                      <a:pt x="4562478" y="3663589"/>
                      <a:pt x="4560192" y="3683591"/>
                    </a:cubicBezTo>
                    <a:cubicBezTo>
                      <a:pt x="4558477" y="3699976"/>
                      <a:pt x="4554096" y="3716168"/>
                      <a:pt x="4550476" y="3732361"/>
                    </a:cubicBezTo>
                    <a:cubicBezTo>
                      <a:pt x="4549142" y="3738267"/>
                      <a:pt x="4543998" y="3744173"/>
                      <a:pt x="4544759" y="3749506"/>
                    </a:cubicBezTo>
                    <a:cubicBezTo>
                      <a:pt x="4552953" y="3802467"/>
                      <a:pt x="4516376" y="3840569"/>
                      <a:pt x="4500182" y="3885338"/>
                    </a:cubicBezTo>
                    <a:cubicBezTo>
                      <a:pt x="4483035" y="3932394"/>
                      <a:pt x="4456748" y="3977925"/>
                      <a:pt x="4464557" y="4030503"/>
                    </a:cubicBezTo>
                    <a:cubicBezTo>
                      <a:pt x="4469319" y="4062318"/>
                      <a:pt x="4480369" y="4092989"/>
                      <a:pt x="4487039" y="4124614"/>
                    </a:cubicBezTo>
                    <a:cubicBezTo>
                      <a:pt x="4489324" y="4135854"/>
                      <a:pt x="4488943" y="4148427"/>
                      <a:pt x="4486656" y="4159667"/>
                    </a:cubicBezTo>
                    <a:cubicBezTo>
                      <a:pt x="4476177" y="4213961"/>
                      <a:pt x="4474653" y="4267493"/>
                      <a:pt x="4491801" y="4320837"/>
                    </a:cubicBezTo>
                    <a:cubicBezTo>
                      <a:pt x="4494659" y="4329979"/>
                      <a:pt x="4497325" y="4339695"/>
                      <a:pt x="4497325" y="4349222"/>
                    </a:cubicBezTo>
                    <a:cubicBezTo>
                      <a:pt x="4497325" y="4401419"/>
                      <a:pt x="4493324" y="4452665"/>
                      <a:pt x="4474653" y="4502579"/>
                    </a:cubicBezTo>
                    <a:cubicBezTo>
                      <a:pt x="4468368" y="4519343"/>
                      <a:pt x="4472368" y="4539728"/>
                      <a:pt x="4470844" y="4558207"/>
                    </a:cubicBezTo>
                    <a:cubicBezTo>
                      <a:pt x="4469511" y="4575351"/>
                      <a:pt x="4468940" y="4592878"/>
                      <a:pt x="4464557" y="4609452"/>
                    </a:cubicBezTo>
                    <a:cubicBezTo>
                      <a:pt x="4458082" y="4633647"/>
                      <a:pt x="4457320" y="4656126"/>
                      <a:pt x="4463033" y="4681083"/>
                    </a:cubicBezTo>
                    <a:cubicBezTo>
                      <a:pt x="4468368" y="4704895"/>
                      <a:pt x="4465702" y="4730614"/>
                      <a:pt x="4465891" y="4755381"/>
                    </a:cubicBezTo>
                    <a:cubicBezTo>
                      <a:pt x="4466082" y="4783004"/>
                      <a:pt x="4466272" y="4810627"/>
                      <a:pt x="4465319" y="4838250"/>
                    </a:cubicBezTo>
                    <a:cubicBezTo>
                      <a:pt x="4464940" y="4849300"/>
                      <a:pt x="4457320" y="4861873"/>
                      <a:pt x="4460367" y="4871019"/>
                    </a:cubicBezTo>
                    <a:cubicBezTo>
                      <a:pt x="4470653" y="4900546"/>
                      <a:pt x="4458271" y="4930075"/>
                      <a:pt x="4463795" y="4959602"/>
                    </a:cubicBezTo>
                    <a:cubicBezTo>
                      <a:pt x="4466653" y="4974082"/>
                      <a:pt x="4458844" y="4990465"/>
                      <a:pt x="4458082" y="5006086"/>
                    </a:cubicBezTo>
                    <a:cubicBezTo>
                      <a:pt x="4456748" y="5031614"/>
                      <a:pt x="4457320" y="5057141"/>
                      <a:pt x="4456937" y="5082670"/>
                    </a:cubicBezTo>
                    <a:cubicBezTo>
                      <a:pt x="4456748" y="5091052"/>
                      <a:pt x="4455986" y="5099245"/>
                      <a:pt x="4455603" y="5107627"/>
                    </a:cubicBezTo>
                    <a:cubicBezTo>
                      <a:pt x="4455223" y="5115057"/>
                      <a:pt x="4453508" y="5122867"/>
                      <a:pt x="4454840" y="5129916"/>
                    </a:cubicBezTo>
                    <a:cubicBezTo>
                      <a:pt x="4459605" y="5155445"/>
                      <a:pt x="4467415" y="5180591"/>
                      <a:pt x="4470464" y="5206308"/>
                    </a:cubicBezTo>
                    <a:cubicBezTo>
                      <a:pt x="4473130" y="5228597"/>
                      <a:pt x="4469511" y="5251650"/>
                      <a:pt x="4471415" y="5274129"/>
                    </a:cubicBezTo>
                    <a:cubicBezTo>
                      <a:pt x="4474653" y="5313754"/>
                      <a:pt x="4480369" y="5353379"/>
                      <a:pt x="4483990" y="5393005"/>
                    </a:cubicBezTo>
                    <a:cubicBezTo>
                      <a:pt x="4484752" y="5401579"/>
                      <a:pt x="4479988" y="5410531"/>
                      <a:pt x="4479607" y="5419295"/>
                    </a:cubicBezTo>
                    <a:cubicBezTo>
                      <a:pt x="4478656" y="5446728"/>
                      <a:pt x="4478464" y="5474161"/>
                      <a:pt x="4477894" y="5501594"/>
                    </a:cubicBezTo>
                    <a:cubicBezTo>
                      <a:pt x="4477702" y="5517215"/>
                      <a:pt x="4478273" y="5533027"/>
                      <a:pt x="4476560" y="5548460"/>
                    </a:cubicBezTo>
                    <a:cubicBezTo>
                      <a:pt x="4474273" y="5568842"/>
                      <a:pt x="4470844" y="5587321"/>
                      <a:pt x="4485703" y="5606372"/>
                    </a:cubicBezTo>
                    <a:cubicBezTo>
                      <a:pt x="4508755" y="5635711"/>
                      <a:pt x="4499801" y="5673050"/>
                      <a:pt x="4505134" y="5706959"/>
                    </a:cubicBezTo>
                    <a:cubicBezTo>
                      <a:pt x="4506468" y="5715723"/>
                      <a:pt x="4506659" y="5724678"/>
                      <a:pt x="4508183" y="5733440"/>
                    </a:cubicBezTo>
                    <a:cubicBezTo>
                      <a:pt x="4511041" y="5749634"/>
                      <a:pt x="4514279" y="5765635"/>
                      <a:pt x="4517519" y="5781830"/>
                    </a:cubicBezTo>
                    <a:cubicBezTo>
                      <a:pt x="4518089" y="5784686"/>
                      <a:pt x="4518281" y="5787924"/>
                      <a:pt x="4519234" y="5790592"/>
                    </a:cubicBezTo>
                    <a:cubicBezTo>
                      <a:pt x="4527233" y="5815169"/>
                      <a:pt x="4536378" y="5839361"/>
                      <a:pt x="4542855" y="5864318"/>
                    </a:cubicBezTo>
                    <a:cubicBezTo>
                      <a:pt x="4546095" y="5876511"/>
                      <a:pt x="4546476" y="5890037"/>
                      <a:pt x="4544759" y="5902610"/>
                    </a:cubicBezTo>
                    <a:cubicBezTo>
                      <a:pt x="4539808" y="5939377"/>
                      <a:pt x="4537712" y="5975764"/>
                      <a:pt x="4544951" y="6012723"/>
                    </a:cubicBezTo>
                    <a:cubicBezTo>
                      <a:pt x="4547808" y="6027392"/>
                      <a:pt x="4543045" y="6043776"/>
                      <a:pt x="4541332" y="6059397"/>
                    </a:cubicBezTo>
                    <a:cubicBezTo>
                      <a:pt x="4536759" y="6096736"/>
                      <a:pt x="4531805" y="6134075"/>
                      <a:pt x="4527426" y="6171605"/>
                    </a:cubicBezTo>
                    <a:cubicBezTo>
                      <a:pt x="4524758" y="6195037"/>
                      <a:pt x="4523234" y="6218660"/>
                      <a:pt x="4520568" y="6242093"/>
                    </a:cubicBezTo>
                    <a:cubicBezTo>
                      <a:pt x="4517327" y="6269144"/>
                      <a:pt x="4512375" y="6296005"/>
                      <a:pt x="4509706" y="6323058"/>
                    </a:cubicBezTo>
                    <a:cubicBezTo>
                      <a:pt x="4506659" y="6353919"/>
                      <a:pt x="4506089" y="6384972"/>
                      <a:pt x="4502848" y="6415833"/>
                    </a:cubicBezTo>
                    <a:cubicBezTo>
                      <a:pt x="4496563" y="6472225"/>
                      <a:pt x="4489132" y="6528424"/>
                      <a:pt x="4482084" y="6584812"/>
                    </a:cubicBezTo>
                    <a:cubicBezTo>
                      <a:pt x="4475226" y="6639488"/>
                      <a:pt x="4469129" y="6694164"/>
                      <a:pt x="4460557" y="6748458"/>
                    </a:cubicBezTo>
                    <a:cubicBezTo>
                      <a:pt x="4456937" y="6771319"/>
                      <a:pt x="4447030" y="6793035"/>
                      <a:pt x="4441507" y="6815516"/>
                    </a:cubicBezTo>
                    <a:lnTo>
                      <a:pt x="4431806" y="6858001"/>
                    </a:lnTo>
                    <a:lnTo>
                      <a:pt x="4259554" y="6858001"/>
                    </a:lnTo>
                    <a:lnTo>
                      <a:pt x="4259554" y="6858002"/>
                    </a:lnTo>
                    <a:lnTo>
                      <a:pt x="0" y="6858002"/>
                    </a:lnTo>
                    <a:lnTo>
                      <a:pt x="0" y="2"/>
                    </a:lnTo>
                    <a:lnTo>
                      <a:pt x="3766492" y="1"/>
                    </a:lnTo>
                    <a:lnTo>
                      <a:pt x="3769210" y="21486"/>
                    </a:lnTo>
                    <a:close/>
                  </a:path>
                </a:pathLst>
              </a:custGeom>
              <a:solidFill>
                <a:schemeClr val="bg1">
                  <a:alpha val="86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 name="Group 11">
              <a:extLst>
                <a:ext uri="{FF2B5EF4-FFF2-40B4-BE49-F238E27FC236}">
                  <a16:creationId xmlns:a16="http://schemas.microsoft.com/office/drawing/2014/main" id="{CEDE579A-0A12-4A10-85D4-A8DA1663B89B}"/>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2"/>
              <a:chOff x="3697284" y="-1"/>
              <a:chExt cx="884241" cy="6858002"/>
            </a:xfrm>
          </p:grpSpPr>
          <p:grpSp>
            <p:nvGrpSpPr>
              <p:cNvPr id="22" name="Group 12">
                <a:extLst>
                  <a:ext uri="{FF2B5EF4-FFF2-40B4-BE49-F238E27FC236}">
                    <a16:creationId xmlns:a16="http://schemas.microsoft.com/office/drawing/2014/main" id="{15CA79E3-BA58-419A-8541-7498AC2633F2}"/>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1"/>
                <a:chOff x="3697284" y="-1"/>
                <a:chExt cx="884241" cy="6858001"/>
              </a:xfrm>
              <a:solidFill>
                <a:srgbClr val="FFFFFF"/>
              </a:solidFill>
              <a:effectLst/>
            </p:grpSpPr>
            <p:sp>
              <p:nvSpPr>
                <p:cNvPr id="17" name="Freeform: Shape 16">
                  <a:extLst>
                    <a:ext uri="{FF2B5EF4-FFF2-40B4-BE49-F238E27FC236}">
                      <a16:creationId xmlns:a16="http://schemas.microsoft.com/office/drawing/2014/main" id="{2348C622-BC44-4959-B64E-427015FD1F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F8841A98-AA1D-4F65-A368-EF31110B07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E6609F08-9B2C-4879-AC68-E3E537BED78C}"/>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0"/>
                <a:ext cx="884241" cy="6858001"/>
                <a:chOff x="3697284" y="-1"/>
                <a:chExt cx="884241" cy="6858001"/>
              </a:xfrm>
              <a:blipFill>
                <a:blip r:embed="rId2">
                  <a:alphaModFix amt="57000"/>
                </a:blip>
                <a:tile tx="0" ty="0" sx="100000" sy="100000" flip="none" algn="tl"/>
              </a:blipFill>
              <a:effectLst/>
            </p:grpSpPr>
            <p:sp>
              <p:nvSpPr>
                <p:cNvPr id="15" name="Freeform: Shape 14">
                  <a:extLst>
                    <a:ext uri="{FF2B5EF4-FFF2-40B4-BE49-F238E27FC236}">
                      <a16:creationId xmlns:a16="http://schemas.microsoft.com/office/drawing/2014/main" id="{6910EFC9-D70D-42FD-BCCD-AB1F710BFD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83BEF371-1E22-4C4F-A62F-AC6B92CAE0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grpSp>
      <p:sp>
        <p:nvSpPr>
          <p:cNvPr id="2" name="Title 1">
            <a:extLst>
              <a:ext uri="{FF2B5EF4-FFF2-40B4-BE49-F238E27FC236}">
                <a16:creationId xmlns:a16="http://schemas.microsoft.com/office/drawing/2014/main" id="{CC0D8668-F48D-1361-D97A-2400A5FEA6AE}"/>
              </a:ext>
            </a:extLst>
          </p:cNvPr>
          <p:cNvSpPr>
            <a:spLocks noGrp="1"/>
          </p:cNvSpPr>
          <p:nvPr>
            <p:ph type="title"/>
          </p:nvPr>
        </p:nvSpPr>
        <p:spPr>
          <a:xfrm>
            <a:off x="827088" y="1641752"/>
            <a:ext cx="2655887" cy="3213277"/>
          </a:xfrm>
        </p:spPr>
        <p:txBody>
          <a:bodyPr anchor="t">
            <a:normAutofit/>
          </a:bodyPr>
          <a:lstStyle/>
          <a:p>
            <a:r>
              <a:rPr lang="en-US" sz="3400"/>
              <a:t>What is Information Lifecycle Management (ILM)?</a:t>
            </a:r>
          </a:p>
        </p:txBody>
      </p:sp>
      <p:sp>
        <p:nvSpPr>
          <p:cNvPr id="23" name="Content Placeholder 2">
            <a:extLst>
              <a:ext uri="{FF2B5EF4-FFF2-40B4-BE49-F238E27FC236}">
                <a16:creationId xmlns:a16="http://schemas.microsoft.com/office/drawing/2014/main" id="{73A6D8CF-F91A-D080-2189-2705DAF797FC}"/>
              </a:ext>
            </a:extLst>
          </p:cNvPr>
          <p:cNvSpPr>
            <a:spLocks noGrp="1"/>
          </p:cNvSpPr>
          <p:nvPr>
            <p:ph idx="1"/>
          </p:nvPr>
        </p:nvSpPr>
        <p:spPr>
          <a:xfrm>
            <a:off x="5232401" y="676656"/>
            <a:ext cx="6140449" cy="5248655"/>
          </a:xfrm>
        </p:spPr>
        <p:txBody>
          <a:bodyPr>
            <a:normAutofit/>
          </a:bodyPr>
          <a:lstStyle/>
          <a:p>
            <a:r>
              <a:rPr lang="en-US" b="0" i="0" dirty="0">
                <a:solidFill>
                  <a:schemeClr val="tx1">
                    <a:alpha val="80000"/>
                  </a:schemeClr>
                </a:solidFill>
                <a:effectLst/>
                <a:latin typeface="Times New Roman" panose="02020603050405020304" pitchFamily="18" charset="0"/>
                <a:cs typeface="Times New Roman" panose="02020603050405020304" pitchFamily="18" charset="0"/>
              </a:rPr>
              <a:t>Understanding the stages of the information lifecycle 	</a:t>
            </a:r>
          </a:p>
          <a:p>
            <a:pPr lvl="1"/>
            <a:r>
              <a:rPr lang="en-US" sz="2800" dirty="0">
                <a:solidFill>
                  <a:schemeClr val="tx1">
                    <a:alpha val="80000"/>
                  </a:schemeClr>
                </a:solidFill>
                <a:latin typeface="Times New Roman" panose="02020603050405020304" pitchFamily="18" charset="0"/>
                <a:cs typeface="Times New Roman" panose="02020603050405020304" pitchFamily="18" charset="0"/>
              </a:rPr>
              <a:t>Create/Use, Retain/Archive, Legal Holds/Discovery, Dispose	</a:t>
            </a:r>
          </a:p>
          <a:p>
            <a:pPr lvl="1"/>
            <a:r>
              <a:rPr lang="en-US" sz="2800" dirty="0">
                <a:solidFill>
                  <a:schemeClr val="tx1">
                    <a:alpha val="80000"/>
                  </a:schemeClr>
                </a:solidFill>
                <a:latin typeface="Times New Roman" panose="02020603050405020304" pitchFamily="18" charset="0"/>
                <a:cs typeface="Times New Roman" panose="02020603050405020304" pitchFamily="18" charset="0"/>
              </a:rPr>
              <a:t>Store and keep Secure throughout</a:t>
            </a:r>
          </a:p>
          <a:p>
            <a:r>
              <a:rPr lang="en-US" b="0" i="0" dirty="0">
                <a:solidFill>
                  <a:schemeClr val="tx1">
                    <a:alpha val="80000"/>
                  </a:schemeClr>
                </a:solidFill>
                <a:effectLst/>
                <a:latin typeface="Times New Roman" panose="02020603050405020304" pitchFamily="18" charset="0"/>
                <a:cs typeface="Times New Roman" panose="02020603050405020304" pitchFamily="18" charset="0"/>
              </a:rPr>
              <a:t>Implementing appropriate actions and policies for each stage </a:t>
            </a:r>
          </a:p>
          <a:p>
            <a:pPr lvl="1"/>
            <a:r>
              <a:rPr lang="en-US" sz="2800" b="0" i="0" dirty="0">
                <a:solidFill>
                  <a:schemeClr val="tx1">
                    <a:alpha val="80000"/>
                  </a:schemeClr>
                </a:solidFill>
                <a:effectLst/>
                <a:latin typeface="Times New Roman" panose="02020603050405020304" pitchFamily="18" charset="0"/>
                <a:cs typeface="Times New Roman" panose="02020603050405020304" pitchFamily="18" charset="0"/>
              </a:rPr>
              <a:t>Creation and capture </a:t>
            </a:r>
          </a:p>
          <a:p>
            <a:pPr lvl="1"/>
            <a:r>
              <a:rPr lang="en-US" sz="2800" b="0" i="0" dirty="0">
                <a:solidFill>
                  <a:schemeClr val="tx1">
                    <a:alpha val="80000"/>
                  </a:schemeClr>
                </a:solidFill>
                <a:effectLst/>
                <a:latin typeface="Times New Roman" panose="02020603050405020304" pitchFamily="18" charset="0"/>
                <a:cs typeface="Times New Roman" panose="02020603050405020304" pitchFamily="18" charset="0"/>
              </a:rPr>
              <a:t>Classification and organization </a:t>
            </a:r>
          </a:p>
          <a:p>
            <a:pPr lvl="1"/>
            <a:r>
              <a:rPr lang="en-US" sz="2800" b="0" i="0" dirty="0">
                <a:solidFill>
                  <a:schemeClr val="tx1">
                    <a:alpha val="80000"/>
                  </a:schemeClr>
                </a:solidFill>
                <a:effectLst/>
                <a:latin typeface="Times New Roman" panose="02020603050405020304" pitchFamily="18" charset="0"/>
                <a:cs typeface="Times New Roman" panose="02020603050405020304" pitchFamily="18" charset="0"/>
              </a:rPr>
              <a:t>Storage and retention </a:t>
            </a:r>
          </a:p>
          <a:p>
            <a:pPr lvl="1"/>
            <a:r>
              <a:rPr lang="en-US" sz="2800" b="0" i="0" dirty="0">
                <a:solidFill>
                  <a:schemeClr val="tx1">
                    <a:alpha val="80000"/>
                  </a:schemeClr>
                </a:solidFill>
                <a:effectLst/>
                <a:latin typeface="Times New Roman" panose="02020603050405020304" pitchFamily="18" charset="0"/>
                <a:cs typeface="Times New Roman" panose="02020603050405020304" pitchFamily="18" charset="0"/>
              </a:rPr>
              <a:t>Archiving and deletion</a:t>
            </a:r>
          </a:p>
          <a:p>
            <a:pPr marL="0" indent="0">
              <a:buNone/>
            </a:pPr>
            <a:endParaRPr lang="en-US" sz="2200" dirty="0">
              <a:solidFill>
                <a:schemeClr val="tx1">
                  <a:alpha val="80000"/>
                </a:schemeClr>
              </a:solidFill>
            </a:endParaRPr>
          </a:p>
        </p:txBody>
      </p:sp>
    </p:spTree>
    <p:extLst>
      <p:ext uri="{BB962C8B-B14F-4D97-AF65-F5344CB8AC3E}">
        <p14:creationId xmlns:p14="http://schemas.microsoft.com/office/powerpoint/2010/main" val="7294124"/>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a:extLst>
              <a:ext uri="{FF2B5EF4-FFF2-40B4-BE49-F238E27FC236}">
                <a16:creationId xmlns:a16="http://schemas.microsoft.com/office/drawing/2014/main" id="{CC0D8668-F48D-1361-D97A-2400A5FEA6AE}"/>
              </a:ext>
            </a:extLst>
          </p:cNvPr>
          <p:cNvSpPr>
            <a:spLocks noGrp="1"/>
          </p:cNvSpPr>
          <p:nvPr>
            <p:ph type="title"/>
          </p:nvPr>
        </p:nvSpPr>
        <p:spPr>
          <a:xfrm>
            <a:off x="1014141" y="1450655"/>
            <a:ext cx="3932030" cy="3956690"/>
          </a:xfrm>
        </p:spPr>
        <p:txBody>
          <a:bodyPr anchor="ctr">
            <a:normAutofit/>
          </a:bodyPr>
          <a:lstStyle/>
          <a:p>
            <a:r>
              <a:rPr lang="en-US" sz="8000" dirty="0">
                <a:solidFill>
                  <a:schemeClr val="bg1"/>
                </a:solidFill>
              </a:rPr>
              <a:t>Why You Should Care</a:t>
            </a:r>
          </a:p>
        </p:txBody>
      </p:sp>
      <p:cxnSp>
        <p:nvCxnSpPr>
          <p:cNvPr id="13" name="Straight Connector 9">
            <a:extLst>
              <a:ext uri="{FF2B5EF4-FFF2-40B4-BE49-F238E27FC236}">
                <a16:creationId xmlns:a16="http://schemas.microsoft.com/office/drawing/2014/main" id="{067633D1-6EE6-4118-B9F0-B363477BEE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14141" y="1450655"/>
            <a:ext cx="393203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AD7FFC6-42A9-49CB-B5E9-B3F6B038331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14141" y="5408571"/>
            <a:ext cx="393203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4" name="Content Placeholder 2">
            <a:extLst>
              <a:ext uri="{FF2B5EF4-FFF2-40B4-BE49-F238E27FC236}">
                <a16:creationId xmlns:a16="http://schemas.microsoft.com/office/drawing/2014/main" id="{73A6D8CF-F91A-D080-2189-2705DAF797FC}"/>
              </a:ext>
            </a:extLst>
          </p:cNvPr>
          <p:cNvSpPr>
            <a:spLocks noGrp="1"/>
          </p:cNvSpPr>
          <p:nvPr>
            <p:ph idx="1"/>
          </p:nvPr>
        </p:nvSpPr>
        <p:spPr>
          <a:xfrm>
            <a:off x="5449824" y="868680"/>
            <a:ext cx="6501384" cy="5815581"/>
          </a:xfrm>
        </p:spPr>
        <p:txBody>
          <a:bodyPr anchor="ctr">
            <a:normAutofit/>
          </a:bodyPr>
          <a:lstStyle/>
          <a:p>
            <a:r>
              <a:rPr lang="en-US" sz="2400" dirty="0">
                <a:solidFill>
                  <a:schemeClr val="accent2">
                    <a:lumMod val="75000"/>
                  </a:schemeClr>
                </a:solidFill>
              </a:rPr>
              <a:t>Data Leaks </a:t>
            </a:r>
            <a:r>
              <a:rPr lang="en-US" sz="2400" dirty="0">
                <a:solidFill>
                  <a:schemeClr val="bg1"/>
                </a:solidFill>
              </a:rPr>
              <a:t>– not if, but when </a:t>
            </a:r>
            <a:r>
              <a:rPr lang="en-US" sz="2400" dirty="0">
                <a:solidFill>
                  <a:schemeClr val="accent2">
                    <a:lumMod val="75000"/>
                  </a:schemeClr>
                </a:solidFill>
                <a:hlinkClick r:id="rId2">
                  <a:extLst>
                    <a:ext uri="{A12FA001-AC4F-418D-AE19-62706E023703}">
                      <ahyp:hlinkClr xmlns:ahyp="http://schemas.microsoft.com/office/drawing/2018/hyperlinkcolor" val="tx"/>
                    </a:ext>
                  </a:extLst>
                </a:hlinkClick>
              </a:rPr>
              <a:t>Data Breaches That Have Happened in 2023 So Far - Updated List (tech.co)</a:t>
            </a:r>
            <a:endParaRPr lang="en-US" sz="2400" dirty="0">
              <a:solidFill>
                <a:schemeClr val="accent2">
                  <a:lumMod val="75000"/>
                </a:schemeClr>
              </a:solidFill>
            </a:endParaRPr>
          </a:p>
          <a:p>
            <a:pPr lvl="1"/>
            <a:r>
              <a:rPr lang="en-US" sz="2200" dirty="0">
                <a:solidFill>
                  <a:schemeClr val="bg1"/>
                </a:solidFill>
              </a:rPr>
              <a:t>Reputation</a:t>
            </a:r>
          </a:p>
          <a:p>
            <a:pPr lvl="1"/>
            <a:r>
              <a:rPr lang="en-US" sz="2200" dirty="0">
                <a:solidFill>
                  <a:schemeClr val="bg1"/>
                </a:solidFill>
              </a:rPr>
              <a:t>Lost business</a:t>
            </a:r>
          </a:p>
          <a:p>
            <a:pPr lvl="1"/>
            <a:r>
              <a:rPr lang="en-US" sz="2200" dirty="0">
                <a:solidFill>
                  <a:schemeClr val="bg1"/>
                </a:solidFill>
              </a:rPr>
              <a:t>Fines/Settlements</a:t>
            </a:r>
          </a:p>
          <a:p>
            <a:r>
              <a:rPr lang="en-US" sz="2400" dirty="0">
                <a:solidFill>
                  <a:schemeClr val="accent2">
                    <a:lumMod val="75000"/>
                  </a:schemeClr>
                </a:solidFill>
              </a:rPr>
              <a:t>Legal Sanctions </a:t>
            </a:r>
            <a:r>
              <a:rPr lang="en-US" sz="2400" dirty="0">
                <a:solidFill>
                  <a:schemeClr val="bg1"/>
                </a:solidFill>
              </a:rPr>
              <a:t>– legal holds not applied properly</a:t>
            </a:r>
          </a:p>
          <a:p>
            <a:r>
              <a:rPr lang="en-US" sz="2400" dirty="0">
                <a:solidFill>
                  <a:schemeClr val="accent2">
                    <a:lumMod val="75000"/>
                  </a:schemeClr>
                </a:solidFill>
              </a:rPr>
              <a:t>eDiscovery Costs </a:t>
            </a:r>
            <a:r>
              <a:rPr lang="en-US" sz="2400" dirty="0">
                <a:solidFill>
                  <a:schemeClr val="bg1"/>
                </a:solidFill>
              </a:rPr>
              <a:t>– reviewing non-responsive data</a:t>
            </a:r>
          </a:p>
          <a:p>
            <a:r>
              <a:rPr lang="en-US" sz="2400" dirty="0">
                <a:solidFill>
                  <a:schemeClr val="accent2">
                    <a:lumMod val="75000"/>
                  </a:schemeClr>
                </a:solidFill>
              </a:rPr>
              <a:t>Storage Costs </a:t>
            </a:r>
            <a:r>
              <a:rPr lang="en-US" sz="2400" dirty="0">
                <a:solidFill>
                  <a:schemeClr val="bg1"/>
                </a:solidFill>
              </a:rPr>
              <a:t>– “storage is cheap”…not really</a:t>
            </a:r>
          </a:p>
          <a:p>
            <a:r>
              <a:rPr lang="en-US" sz="2400" dirty="0">
                <a:solidFill>
                  <a:schemeClr val="accent2">
                    <a:lumMod val="75000"/>
                  </a:schemeClr>
                </a:solidFill>
              </a:rPr>
              <a:t>Regulatory Fines </a:t>
            </a:r>
            <a:r>
              <a:rPr lang="en-US" sz="2400" dirty="0">
                <a:solidFill>
                  <a:schemeClr val="bg1"/>
                </a:solidFill>
              </a:rPr>
              <a:t>– keeping data too long or not long enough</a:t>
            </a:r>
          </a:p>
        </p:txBody>
      </p:sp>
    </p:spTree>
    <p:extLst>
      <p:ext uri="{BB962C8B-B14F-4D97-AF65-F5344CB8AC3E}">
        <p14:creationId xmlns:p14="http://schemas.microsoft.com/office/powerpoint/2010/main" val="32527433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b9b7cde0-d580-4baa-b993-829072e57bff}" enabled="1" method="Standard" siteId="{07420c3d-c141-4c67-b6f3-f448e5adb67b}" removed="0"/>
</clbl:labelList>
</file>

<file path=docProps/app.xml><?xml version="1.0" encoding="utf-8"?>
<Properties xmlns="http://schemas.openxmlformats.org/officeDocument/2006/extended-properties" xmlns:vt="http://schemas.openxmlformats.org/officeDocument/2006/docPropsVTypes">
  <TotalTime>988</TotalTime>
  <Words>1707</Words>
  <Application>Microsoft Office PowerPoint</Application>
  <PresentationFormat>Widescreen</PresentationFormat>
  <Paragraphs>178</Paragraphs>
  <Slides>31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31</vt:i4>
      </vt:variant>
    </vt:vector>
  </HeadingPairs>
  <TitlesOfParts>
    <vt:vector size="39" baseType="lpstr">
      <vt:lpstr>Arial</vt:lpstr>
      <vt:lpstr>Calibri</vt:lpstr>
      <vt:lpstr>Calibri Light</vt:lpstr>
      <vt:lpstr>Lato</vt:lpstr>
      <vt:lpstr>Segoe UI</vt:lpstr>
      <vt:lpstr>Söhne</vt:lpstr>
      <vt:lpstr>Times New Roman</vt:lpstr>
      <vt:lpstr>Office Theme</vt:lpstr>
      <vt:lpstr>Information Governance, Data Retention and Other Best Practices in M365</vt:lpstr>
      <vt:lpstr>Agenda</vt:lpstr>
      <vt:lpstr>What is Information Governance?</vt:lpstr>
      <vt:lpstr>What is Information Governance?</vt:lpstr>
      <vt:lpstr>Information Governance Reference Model</vt:lpstr>
      <vt:lpstr>What is Information Governance?</vt:lpstr>
      <vt:lpstr>What is Data Retention?</vt:lpstr>
      <vt:lpstr>What is Information Lifecycle Management (ILM)?</vt:lpstr>
      <vt:lpstr>Why You Should Care</vt:lpstr>
      <vt:lpstr>Why You Should Care</vt:lpstr>
      <vt:lpstr>Best Practices – Data Mapping</vt:lpstr>
      <vt:lpstr>Best Practices – Information Classification</vt:lpstr>
      <vt:lpstr>Best Practices – Security</vt:lpstr>
      <vt:lpstr>Best Practices – Records Management</vt:lpstr>
      <vt:lpstr>Best Practices – Auditing</vt:lpstr>
      <vt:lpstr>Best Practices - Continuous Improvement</vt:lpstr>
      <vt:lpstr>M365 Features/Functionality - Purview</vt:lpstr>
      <vt:lpstr>Purview</vt:lpstr>
      <vt:lpstr>Purview </vt:lpstr>
      <vt:lpstr>Purview</vt:lpstr>
      <vt:lpstr>Purview</vt:lpstr>
      <vt:lpstr>M365 Features/Functionality - Syntex</vt:lpstr>
      <vt:lpstr>Syntex</vt:lpstr>
      <vt:lpstr>Syntex</vt:lpstr>
      <vt:lpstr>Syntex</vt:lpstr>
      <vt:lpstr>Syntex</vt:lpstr>
      <vt:lpstr>Syntex</vt:lpstr>
      <vt:lpstr>M365 Features/Functionality - Copilot</vt:lpstr>
      <vt:lpstr>Copilot</vt:lpstr>
      <vt:lpstr>Copilot</vt:lpstr>
      <vt:lpstr>Amber Roberts  CIGO, ACP, MBA  Amber.Roberts@Kiewit.com  LinkedIn: linkedin.com/in/-amberroberts</vt:lpstr>
    </vt:vector>
  </TitlesOfParts>
  <Company>Kiewit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Information Governance, Data Retention and Other Best Practices in M365</dc:title>
  <dc:creator>Amber.Roberts</dc:creator>
  <cp:lastModifiedBy>Amber.Roberts</cp:lastModifiedBy>
  <cp:revision>2</cp:revision>
  <dcterms:created xsi:type="dcterms:W3CDTF">2023-07-05T19:15:10Z</dcterms:created>
  <dcterms:modified xsi:type="dcterms:W3CDTF">2023-07-13T07:16:58Z</dcterms:modified>
</cp:coreProperties>
</file>